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  <p:sldMasterId id="2147483672" r:id="rId2"/>
  </p:sldMasterIdLst>
  <p:notesMasterIdLst>
    <p:notesMasterId r:id="rId19"/>
  </p:notesMasterIdLst>
  <p:sldIdLst>
    <p:sldId id="256" r:id="rId3"/>
    <p:sldId id="274" r:id="rId4"/>
    <p:sldId id="257" r:id="rId5"/>
    <p:sldId id="271" r:id="rId6"/>
    <p:sldId id="272" r:id="rId7"/>
    <p:sldId id="260" r:id="rId8"/>
    <p:sldId id="261" r:id="rId9"/>
    <p:sldId id="262" r:id="rId10"/>
    <p:sldId id="263" r:id="rId11"/>
    <p:sldId id="264" r:id="rId12"/>
    <p:sldId id="266" r:id="rId13"/>
    <p:sldId id="267" r:id="rId14"/>
    <p:sldId id="268" r:id="rId15"/>
    <p:sldId id="269" r:id="rId16"/>
    <p:sldId id="270" r:id="rId17"/>
    <p:sldId id="273" r:id="rId18"/>
  </p:sldIdLst>
  <p:sldSz cx="14630400" cy="8229600"/>
  <p:notesSz cx="6858000" cy="9144000"/>
  <p:embeddedFontLst>
    <p:embeddedFont>
      <p:font typeface="Gill Sans" panose="020B0604020202020204" charset="0"/>
      <p:regular r:id="rId20"/>
      <p:bold r:id="rId21"/>
    </p:embeddedFont>
    <p:embeddedFont>
      <p:font typeface="Helvetica Neue" panose="020B0604020202020204" charset="0"/>
      <p:regular r:id="rId22"/>
      <p:bold r:id="rId23"/>
      <p:italic r:id="rId24"/>
      <p:boldItalic r:id="rId25"/>
    </p:embeddedFont>
    <p:embeddedFont>
      <p:font typeface="Helvetica Neue Light" panose="020B0604020202020204" charset="0"/>
      <p:regular r:id="rId26"/>
      <p:bold r:id="rId27"/>
      <p:italic r:id="rId28"/>
      <p:boldItalic r:id="rId29"/>
    </p:embeddedFont>
    <p:embeddedFont>
      <p:font typeface="Open Sans" panose="020B0606030504020204" pitchFamily="34" charset="0"/>
      <p:regular r:id="rId30"/>
      <p:bold r:id="rId31"/>
      <p:italic r:id="rId32"/>
      <p:boldItalic r:id="rId33"/>
    </p:embeddedFont>
    <p:embeddedFont>
      <p:font typeface="Open Sans Light" panose="020B0306030504020204" pitchFamily="34" charset="0"/>
      <p:regular r:id="rId34"/>
      <p:bold r:id="rId35"/>
      <p:italic r:id="rId36"/>
      <p:boldItalic r:id="rId3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GoogleSlidesCustomDataVersion2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39" roundtripDataSignature="AMtx7mhz0Xlf8qgu846PPQfyoaAFXz94v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73" autoAdjust="0"/>
    <p:restoredTop sz="94660"/>
  </p:normalViewPr>
  <p:slideViewPr>
    <p:cSldViewPr snapToGrid="0">
      <p:cViewPr varScale="1">
        <p:scale>
          <a:sx n="57" d="100"/>
          <a:sy n="57" d="100"/>
        </p:scale>
        <p:origin x="90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font" Target="fonts/font7.fntdata"/><Relationship Id="rId39" Type="http://customschemas.google.com/relationships/presentationmetadata" Target="metadata"/><Relationship Id="rId3" Type="http://schemas.openxmlformats.org/officeDocument/2006/relationships/slide" Target="slides/slide1.xml"/><Relationship Id="rId21" Type="http://schemas.openxmlformats.org/officeDocument/2006/relationships/font" Target="fonts/font2.fntdata"/><Relationship Id="rId34" Type="http://schemas.openxmlformats.org/officeDocument/2006/relationships/font" Target="fonts/font15.fntdata"/><Relationship Id="rId42" Type="http://schemas.openxmlformats.org/officeDocument/2006/relationships/theme" Target="theme/them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font" Target="fonts/font6.fntdata"/><Relationship Id="rId33" Type="http://schemas.openxmlformats.org/officeDocument/2006/relationships/font" Target="fonts/font14.fntdata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font" Target="fonts/font1.fntdata"/><Relationship Id="rId29" Type="http://schemas.openxmlformats.org/officeDocument/2006/relationships/font" Target="fonts/font10.fntdata"/><Relationship Id="rId41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font" Target="fonts/font5.fntdata"/><Relationship Id="rId32" Type="http://schemas.openxmlformats.org/officeDocument/2006/relationships/font" Target="fonts/font13.fntdata"/><Relationship Id="rId37" Type="http://schemas.openxmlformats.org/officeDocument/2006/relationships/font" Target="fonts/font18.fntdata"/><Relationship Id="rId40" Type="http://schemas.openxmlformats.org/officeDocument/2006/relationships/presProps" Target="pres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font" Target="fonts/font4.fntdata"/><Relationship Id="rId28" Type="http://schemas.openxmlformats.org/officeDocument/2006/relationships/font" Target="fonts/font9.fntdata"/><Relationship Id="rId36" Type="http://schemas.openxmlformats.org/officeDocument/2006/relationships/font" Target="fonts/font17.fntdata"/><Relationship Id="rId10" Type="http://schemas.openxmlformats.org/officeDocument/2006/relationships/slide" Target="slides/slide8.xml"/><Relationship Id="rId19" Type="http://schemas.openxmlformats.org/officeDocument/2006/relationships/notesMaster" Target="notesMasters/notesMaster1.xml"/><Relationship Id="rId31" Type="http://schemas.openxmlformats.org/officeDocument/2006/relationships/font" Target="fonts/font12.fntdata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font" Target="fonts/font3.fntdata"/><Relationship Id="rId27" Type="http://schemas.openxmlformats.org/officeDocument/2006/relationships/font" Target="fonts/font8.fntdata"/><Relationship Id="rId30" Type="http://schemas.openxmlformats.org/officeDocument/2006/relationships/font" Target="fonts/font11.fntdata"/><Relationship Id="rId35" Type="http://schemas.openxmlformats.org/officeDocument/2006/relationships/font" Target="fonts/font16.fntdata"/><Relationship Id="rId43" Type="http://schemas.openxmlformats.org/officeDocument/2006/relationships/tableStyles" Target="tableStyles.xml"/></Relationships>
</file>

<file path=ppt/media/image1.png>
</file>

<file path=ppt/media/image2.jpg>
</file>

<file path=ppt/media/image3.jpg>
</file>

<file path=ppt/media/image4.pn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marR="0" lvl="1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marR="0" lvl="2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marR="0" lvl="3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marR="0" lvl="4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marR="0" lvl="5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Avenir"/>
                <a:ea typeface="Avenir"/>
                <a:cs typeface="Avenir"/>
                <a:sym typeface="Avenir"/>
              </a:defRPr>
            </a:lvl6pPr>
            <a:lvl7pPr marL="3200400" marR="0" lvl="6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Avenir"/>
                <a:ea typeface="Avenir"/>
                <a:cs typeface="Avenir"/>
                <a:sym typeface="Avenir"/>
              </a:defRPr>
            </a:lvl7pPr>
            <a:lvl8pPr marL="3657600" marR="0" lvl="7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Avenir"/>
                <a:ea typeface="Avenir"/>
                <a:cs typeface="Avenir"/>
                <a:sym typeface="Avenir"/>
              </a:defRPr>
            </a:lvl8pPr>
            <a:lvl9pPr marL="4114800" marR="0" lvl="8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500" b="0" i="0" u="none" strike="noStrike" cap="none">
                <a:solidFill>
                  <a:srgbClr val="000000"/>
                </a:solidFill>
                <a:latin typeface="Avenir"/>
                <a:ea typeface="Avenir"/>
                <a:cs typeface="Avenir"/>
                <a:sym typeface="Avenir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g30e3ea0c6ce_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87" name="Google Shape;187;g30e3ea0c6ce_2_0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sz="1100" b="1"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g28a8df09b23_0_10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272" name="Google Shape;272;g28a8df09b23_0_1008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sz="1100" b="1"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g30dba2048e9_0_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279" name="Google Shape;279;g30dba2048e9_0_62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sz="1100" b="1"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g30dba2048e9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286" name="Google Shape;286;g30dba2048e9_0_0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29845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-"/>
            </a:pPr>
            <a:r>
              <a:rPr lang="en-US" sz="1100" b="1">
                <a:solidFill>
                  <a:schemeClr val="dk1"/>
                </a:solidFill>
              </a:rPr>
              <a:t>Clear and Concise Not  Wordy</a:t>
            </a:r>
            <a:endParaRPr sz="1100" b="1">
              <a:solidFill>
                <a:schemeClr val="dk1"/>
              </a:solidFill>
            </a:endParaRPr>
          </a:p>
          <a:p>
            <a:pPr marL="457200" lvl="0" indent="-29845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-"/>
            </a:pPr>
            <a:r>
              <a:rPr lang="en-US" sz="1100" b="1">
                <a:solidFill>
                  <a:schemeClr val="dk1"/>
                </a:solidFill>
              </a:rPr>
              <a:t>Colourful/ Catchy</a:t>
            </a:r>
            <a:endParaRPr sz="1100" b="1">
              <a:solidFill>
                <a:schemeClr val="dk1"/>
              </a:solidFill>
            </a:endParaRPr>
          </a:p>
          <a:p>
            <a:pPr marL="457200" lvl="0" indent="-29845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-"/>
            </a:pPr>
            <a:r>
              <a:rPr lang="en-US" sz="1100" b="1">
                <a:solidFill>
                  <a:schemeClr val="dk1"/>
                </a:solidFill>
              </a:rPr>
              <a:t>Use of graphs, chats and related imagery</a:t>
            </a:r>
            <a:endParaRPr sz="1100" b="1">
              <a:solidFill>
                <a:schemeClr val="dk1"/>
              </a:solidFill>
            </a:endParaRPr>
          </a:p>
          <a:p>
            <a:pPr marL="457200" lvl="0" indent="-29845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-"/>
            </a:pPr>
            <a:r>
              <a:rPr lang="en-US" sz="1100" b="1">
                <a:solidFill>
                  <a:schemeClr val="dk1"/>
                </a:solidFill>
              </a:rPr>
              <a:t>Map out a process if it is complicated</a:t>
            </a:r>
            <a:endParaRPr sz="1100" b="1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100" b="1"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g28a8df09b23_0_7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95" name="Google Shape;195;g28a8df09b23_0_716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sz="1100" b="1"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g30dba2048e9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216" name="Google Shape;216;g30dba2048e9_0_20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sz="1100" b="1"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g30dba2048e9_0_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223" name="Google Shape;223;g30dba2048e9_0_27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sz="1100" b="1"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g28a8df09b23_0_7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230" name="Google Shape;230;g28a8df09b23_0_785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100" b="1"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g30dba2048e9_0_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237" name="Google Shape;237;g30dba2048e9_0_34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100" b="1"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g30dba2048e9_0_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244" name="Google Shape;244;g30dba2048e9_0_41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100" b="1"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g30dba2048e9_0_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258" name="Google Shape;258;g30dba2048e9_0_55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100" b="1"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g28a8df09b23_0_6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265" name="Google Shape;265;g28a8df09b23_0_631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sz="1100" b="1"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g115fba60ada_51_11"/>
          <p:cNvSpPr txBox="1">
            <a:spLocks noGrp="1"/>
          </p:cNvSpPr>
          <p:nvPr>
            <p:ph type="ctrTitle"/>
          </p:nvPr>
        </p:nvSpPr>
        <p:spPr>
          <a:xfrm>
            <a:off x="498733" y="1191320"/>
            <a:ext cx="13632960" cy="3284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46275" tIns="146275" rIns="146275" bIns="146275" anchor="b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300"/>
              <a:buNone/>
              <a:defRPr sz="83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300"/>
              <a:buNone/>
              <a:defRPr sz="83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300"/>
              <a:buNone/>
              <a:defRPr sz="83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300"/>
              <a:buNone/>
              <a:defRPr sz="83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300"/>
              <a:buNone/>
              <a:defRPr sz="83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300"/>
              <a:buNone/>
              <a:defRPr sz="83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300"/>
              <a:buNone/>
              <a:defRPr sz="83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300"/>
              <a:buNone/>
              <a:defRPr sz="83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300"/>
              <a:buNone/>
              <a:defRPr sz="8300"/>
            </a:lvl9pPr>
          </a:lstStyle>
          <a:p>
            <a:endParaRPr/>
          </a:p>
        </p:txBody>
      </p:sp>
      <p:sp>
        <p:nvSpPr>
          <p:cNvPr id="11" name="Google Shape;11;g115fba60ada_51_11"/>
          <p:cNvSpPr txBox="1">
            <a:spLocks noGrp="1"/>
          </p:cNvSpPr>
          <p:nvPr>
            <p:ph type="subTitle" idx="1"/>
          </p:nvPr>
        </p:nvSpPr>
        <p:spPr>
          <a:xfrm>
            <a:off x="498720" y="4534600"/>
            <a:ext cx="13632960" cy="1268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46275" tIns="146275" rIns="146275" bIns="14627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9pPr>
          </a:lstStyle>
          <a:p>
            <a:endParaRPr/>
          </a:p>
        </p:txBody>
      </p:sp>
      <p:sp>
        <p:nvSpPr>
          <p:cNvPr id="12" name="Google Shape;12;g115fba60ada_51_11"/>
          <p:cNvSpPr txBox="1">
            <a:spLocks noGrp="1"/>
          </p:cNvSpPr>
          <p:nvPr>
            <p:ph type="sldNum" idx="12"/>
          </p:nvPr>
        </p:nvSpPr>
        <p:spPr>
          <a:xfrm>
            <a:off x="13555933" y="7461148"/>
            <a:ext cx="877920" cy="629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46275" tIns="146275" rIns="146275" bIns="14627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&amp; Subtitle 6">
  <p:cSld name="TITLE_6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g28a8df09b23_0_2022"/>
          <p:cNvSpPr txBox="1">
            <a:spLocks noGrp="1"/>
          </p:cNvSpPr>
          <p:nvPr>
            <p:ph type="title"/>
          </p:nvPr>
        </p:nvSpPr>
        <p:spPr>
          <a:xfrm>
            <a:off x="1428750" y="1382316"/>
            <a:ext cx="11772900" cy="278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b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g28a8df09b23_0_2022"/>
          <p:cNvSpPr txBox="1">
            <a:spLocks noGrp="1"/>
          </p:cNvSpPr>
          <p:nvPr>
            <p:ph type="body" idx="1"/>
          </p:nvPr>
        </p:nvSpPr>
        <p:spPr>
          <a:xfrm>
            <a:off x="1428750" y="4243388"/>
            <a:ext cx="11772900" cy="95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rmAutofit/>
          </a:bodyPr>
          <a:lstStyle>
            <a:lvl1pPr marL="457200" lvl="0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Helvetica Neue Light"/>
              <a:buNone/>
              <a:defRPr sz="3200"/>
            </a:lvl1pPr>
            <a:lvl2pPr marL="914400" lvl="1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Helvetica Neue Light"/>
              <a:buNone/>
              <a:defRPr sz="3200"/>
            </a:lvl2pPr>
            <a:lvl3pPr marL="1371600" lvl="2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Helvetica Neue Light"/>
              <a:buNone/>
              <a:defRPr sz="3200"/>
            </a:lvl3pPr>
            <a:lvl4pPr marL="1828800" lvl="3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Helvetica Neue Light"/>
              <a:buNone/>
              <a:defRPr sz="3200"/>
            </a:lvl4pPr>
            <a:lvl5pPr marL="2286000" lvl="4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Helvetica Neue Light"/>
              <a:buNone/>
              <a:defRPr sz="3200"/>
            </a:lvl5pPr>
            <a:lvl6pPr marL="2743200" lvl="5" indent="-314325" algn="l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6pPr>
            <a:lvl7pPr marL="3200400" lvl="6" indent="-314325" algn="l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7pPr>
            <a:lvl8pPr marL="3657600" lvl="7" indent="-314325" algn="l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8pPr>
            <a:lvl9pPr marL="4114800" lvl="8" indent="-314325" algn="l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9pPr>
          </a:lstStyle>
          <a:p>
            <a:endParaRPr/>
          </a:p>
        </p:txBody>
      </p:sp>
      <p:sp>
        <p:nvSpPr>
          <p:cNvPr id="48" name="Google Shape;48;g28a8df09b23_0_2022"/>
          <p:cNvSpPr txBox="1">
            <a:spLocks noGrp="1"/>
          </p:cNvSpPr>
          <p:nvPr>
            <p:ph type="sldNum" idx="12"/>
          </p:nvPr>
        </p:nvSpPr>
        <p:spPr>
          <a:xfrm>
            <a:off x="7100773" y="7806333"/>
            <a:ext cx="414600" cy="37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sp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None/>
              <a:defRPr sz="18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None/>
              <a:defRPr sz="18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None/>
              <a:defRPr sz="18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None/>
              <a:defRPr sz="18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None/>
              <a:defRPr sz="18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None/>
              <a:defRPr sz="18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None/>
              <a:defRPr sz="18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None/>
              <a:defRPr sz="18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None/>
              <a:defRPr sz="18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&amp; Subtitle 7">
  <p:cSld name="TITLE_7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g28a8df09b23_0_2094"/>
          <p:cNvSpPr txBox="1">
            <a:spLocks noGrp="1"/>
          </p:cNvSpPr>
          <p:nvPr>
            <p:ph type="title"/>
          </p:nvPr>
        </p:nvSpPr>
        <p:spPr>
          <a:xfrm>
            <a:off x="1428750" y="1382316"/>
            <a:ext cx="11772900" cy="278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b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g28a8df09b23_0_2094"/>
          <p:cNvSpPr txBox="1">
            <a:spLocks noGrp="1"/>
          </p:cNvSpPr>
          <p:nvPr>
            <p:ph type="body" idx="1"/>
          </p:nvPr>
        </p:nvSpPr>
        <p:spPr>
          <a:xfrm>
            <a:off x="1428750" y="4243388"/>
            <a:ext cx="11772900" cy="95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rmAutofit/>
          </a:bodyPr>
          <a:lstStyle>
            <a:lvl1pPr marL="457200" lvl="0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Helvetica Neue Light"/>
              <a:buNone/>
              <a:defRPr sz="3200"/>
            </a:lvl1pPr>
            <a:lvl2pPr marL="914400" lvl="1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Helvetica Neue Light"/>
              <a:buNone/>
              <a:defRPr sz="3200"/>
            </a:lvl2pPr>
            <a:lvl3pPr marL="1371600" lvl="2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Helvetica Neue Light"/>
              <a:buNone/>
              <a:defRPr sz="3200"/>
            </a:lvl3pPr>
            <a:lvl4pPr marL="1828800" lvl="3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Helvetica Neue Light"/>
              <a:buNone/>
              <a:defRPr sz="3200"/>
            </a:lvl4pPr>
            <a:lvl5pPr marL="2286000" lvl="4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Helvetica Neue Light"/>
              <a:buNone/>
              <a:defRPr sz="3200"/>
            </a:lvl5pPr>
            <a:lvl6pPr marL="2743200" lvl="5" indent="-314325" algn="l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6pPr>
            <a:lvl7pPr marL="3200400" lvl="6" indent="-314325" algn="l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7pPr>
            <a:lvl8pPr marL="3657600" lvl="7" indent="-314325" algn="l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8pPr>
            <a:lvl9pPr marL="4114800" lvl="8" indent="-314325" algn="l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9pPr>
          </a:lstStyle>
          <a:p>
            <a:endParaRPr/>
          </a:p>
        </p:txBody>
      </p:sp>
      <p:sp>
        <p:nvSpPr>
          <p:cNvPr id="52" name="Google Shape;52;g28a8df09b23_0_2094"/>
          <p:cNvSpPr txBox="1">
            <a:spLocks noGrp="1"/>
          </p:cNvSpPr>
          <p:nvPr>
            <p:ph type="sldNum" idx="12"/>
          </p:nvPr>
        </p:nvSpPr>
        <p:spPr>
          <a:xfrm>
            <a:off x="7100773" y="7806333"/>
            <a:ext cx="414600" cy="37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sp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None/>
              <a:defRPr sz="18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None/>
              <a:defRPr sz="18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None/>
              <a:defRPr sz="18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None/>
              <a:defRPr sz="18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None/>
              <a:defRPr sz="18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None/>
              <a:defRPr sz="18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None/>
              <a:defRPr sz="18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None/>
              <a:defRPr sz="18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None/>
              <a:defRPr sz="18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&amp; Subtitle 8">
  <p:cSld name="TITLE_8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g28a8df09b23_0_2168"/>
          <p:cNvSpPr txBox="1">
            <a:spLocks noGrp="1"/>
          </p:cNvSpPr>
          <p:nvPr>
            <p:ph type="title"/>
          </p:nvPr>
        </p:nvSpPr>
        <p:spPr>
          <a:xfrm>
            <a:off x="1428750" y="1382316"/>
            <a:ext cx="11772900" cy="278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b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55" name="Google Shape;55;g28a8df09b23_0_2168"/>
          <p:cNvSpPr txBox="1">
            <a:spLocks noGrp="1"/>
          </p:cNvSpPr>
          <p:nvPr>
            <p:ph type="body" idx="1"/>
          </p:nvPr>
        </p:nvSpPr>
        <p:spPr>
          <a:xfrm>
            <a:off x="1428750" y="4243388"/>
            <a:ext cx="11772900" cy="95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rmAutofit/>
          </a:bodyPr>
          <a:lstStyle>
            <a:lvl1pPr marL="457200" lvl="0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Helvetica Neue Light"/>
              <a:buNone/>
              <a:defRPr sz="3200"/>
            </a:lvl1pPr>
            <a:lvl2pPr marL="914400" lvl="1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Helvetica Neue Light"/>
              <a:buNone/>
              <a:defRPr sz="3200"/>
            </a:lvl2pPr>
            <a:lvl3pPr marL="1371600" lvl="2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Helvetica Neue Light"/>
              <a:buNone/>
              <a:defRPr sz="3200"/>
            </a:lvl3pPr>
            <a:lvl4pPr marL="1828800" lvl="3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Helvetica Neue Light"/>
              <a:buNone/>
              <a:defRPr sz="3200"/>
            </a:lvl4pPr>
            <a:lvl5pPr marL="2286000" lvl="4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Helvetica Neue Light"/>
              <a:buNone/>
              <a:defRPr sz="3200"/>
            </a:lvl5pPr>
            <a:lvl6pPr marL="2743200" lvl="5" indent="-314325" algn="l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6pPr>
            <a:lvl7pPr marL="3200400" lvl="6" indent="-314325" algn="l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7pPr>
            <a:lvl8pPr marL="3657600" lvl="7" indent="-314325" algn="l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8pPr>
            <a:lvl9pPr marL="4114800" lvl="8" indent="-314325" algn="l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9pPr>
          </a:lstStyle>
          <a:p>
            <a:endParaRPr/>
          </a:p>
        </p:txBody>
      </p:sp>
      <p:sp>
        <p:nvSpPr>
          <p:cNvPr id="56" name="Google Shape;56;g28a8df09b23_0_2168"/>
          <p:cNvSpPr txBox="1">
            <a:spLocks noGrp="1"/>
          </p:cNvSpPr>
          <p:nvPr>
            <p:ph type="sldNum" idx="12"/>
          </p:nvPr>
        </p:nvSpPr>
        <p:spPr>
          <a:xfrm>
            <a:off x="7100773" y="7806333"/>
            <a:ext cx="414600" cy="37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sp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None/>
              <a:defRPr sz="18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None/>
              <a:defRPr sz="18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None/>
              <a:defRPr sz="18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None/>
              <a:defRPr sz="18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None/>
              <a:defRPr sz="18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None/>
              <a:defRPr sz="18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None/>
              <a:defRPr sz="18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None/>
              <a:defRPr sz="18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None/>
              <a:defRPr sz="18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&amp; Subtitle 9">
  <p:cSld name="TITLE_9"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28a8df09b23_0_2291"/>
          <p:cNvSpPr txBox="1">
            <a:spLocks noGrp="1"/>
          </p:cNvSpPr>
          <p:nvPr>
            <p:ph type="title"/>
          </p:nvPr>
        </p:nvSpPr>
        <p:spPr>
          <a:xfrm>
            <a:off x="1428750" y="1382316"/>
            <a:ext cx="11772900" cy="278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b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g28a8df09b23_0_2291"/>
          <p:cNvSpPr txBox="1">
            <a:spLocks noGrp="1"/>
          </p:cNvSpPr>
          <p:nvPr>
            <p:ph type="body" idx="1"/>
          </p:nvPr>
        </p:nvSpPr>
        <p:spPr>
          <a:xfrm>
            <a:off x="1428750" y="4243388"/>
            <a:ext cx="11772900" cy="95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rmAutofit/>
          </a:bodyPr>
          <a:lstStyle>
            <a:lvl1pPr marL="457200" lvl="0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Helvetica Neue Light"/>
              <a:buNone/>
              <a:defRPr sz="3200"/>
            </a:lvl1pPr>
            <a:lvl2pPr marL="914400" lvl="1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Helvetica Neue Light"/>
              <a:buNone/>
              <a:defRPr sz="3200"/>
            </a:lvl2pPr>
            <a:lvl3pPr marL="1371600" lvl="2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Helvetica Neue Light"/>
              <a:buNone/>
              <a:defRPr sz="3200"/>
            </a:lvl3pPr>
            <a:lvl4pPr marL="1828800" lvl="3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Helvetica Neue Light"/>
              <a:buNone/>
              <a:defRPr sz="3200"/>
            </a:lvl4pPr>
            <a:lvl5pPr marL="2286000" lvl="4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Helvetica Neue Light"/>
              <a:buNone/>
              <a:defRPr sz="3200"/>
            </a:lvl5pPr>
            <a:lvl6pPr marL="2743200" lvl="5" indent="-314325" algn="l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6pPr>
            <a:lvl7pPr marL="3200400" lvl="6" indent="-314325" algn="l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7pPr>
            <a:lvl8pPr marL="3657600" lvl="7" indent="-314325" algn="l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8pPr>
            <a:lvl9pPr marL="4114800" lvl="8" indent="-314325" algn="l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9pPr>
          </a:lstStyle>
          <a:p>
            <a:endParaRPr/>
          </a:p>
        </p:txBody>
      </p:sp>
      <p:sp>
        <p:nvSpPr>
          <p:cNvPr id="60" name="Google Shape;60;g28a8df09b23_0_2291"/>
          <p:cNvSpPr txBox="1">
            <a:spLocks noGrp="1"/>
          </p:cNvSpPr>
          <p:nvPr>
            <p:ph type="sldNum" idx="12"/>
          </p:nvPr>
        </p:nvSpPr>
        <p:spPr>
          <a:xfrm>
            <a:off x="7100773" y="7806333"/>
            <a:ext cx="414600" cy="37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sp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None/>
              <a:defRPr sz="18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None/>
              <a:defRPr sz="18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None/>
              <a:defRPr sz="18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None/>
              <a:defRPr sz="18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None/>
              <a:defRPr sz="18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None/>
              <a:defRPr sz="18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None/>
              <a:defRPr sz="18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None/>
              <a:defRPr sz="18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None/>
              <a:defRPr sz="18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&amp; Subtitle 10">
  <p:cSld name="TITLE_10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g28a8df09b23_0_2365"/>
          <p:cNvSpPr txBox="1">
            <a:spLocks noGrp="1"/>
          </p:cNvSpPr>
          <p:nvPr>
            <p:ph type="title"/>
          </p:nvPr>
        </p:nvSpPr>
        <p:spPr>
          <a:xfrm>
            <a:off x="1428750" y="1382316"/>
            <a:ext cx="11772900" cy="278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b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g28a8df09b23_0_2365"/>
          <p:cNvSpPr txBox="1">
            <a:spLocks noGrp="1"/>
          </p:cNvSpPr>
          <p:nvPr>
            <p:ph type="body" idx="1"/>
          </p:nvPr>
        </p:nvSpPr>
        <p:spPr>
          <a:xfrm>
            <a:off x="1428750" y="4243388"/>
            <a:ext cx="11772900" cy="95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rmAutofit/>
          </a:bodyPr>
          <a:lstStyle>
            <a:lvl1pPr marL="457200" lvl="0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Helvetica Neue Light"/>
              <a:buNone/>
              <a:defRPr sz="3200"/>
            </a:lvl1pPr>
            <a:lvl2pPr marL="914400" lvl="1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Helvetica Neue Light"/>
              <a:buNone/>
              <a:defRPr sz="3200"/>
            </a:lvl2pPr>
            <a:lvl3pPr marL="1371600" lvl="2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Helvetica Neue Light"/>
              <a:buNone/>
              <a:defRPr sz="3200"/>
            </a:lvl3pPr>
            <a:lvl4pPr marL="1828800" lvl="3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Helvetica Neue Light"/>
              <a:buNone/>
              <a:defRPr sz="3200"/>
            </a:lvl4pPr>
            <a:lvl5pPr marL="2286000" lvl="4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Helvetica Neue Light"/>
              <a:buNone/>
              <a:defRPr sz="3200"/>
            </a:lvl5pPr>
            <a:lvl6pPr marL="2743200" lvl="5" indent="-314325" algn="l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6pPr>
            <a:lvl7pPr marL="3200400" lvl="6" indent="-314325" algn="l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7pPr>
            <a:lvl8pPr marL="3657600" lvl="7" indent="-314325" algn="l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8pPr>
            <a:lvl9pPr marL="4114800" lvl="8" indent="-314325" algn="l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9pPr>
          </a:lstStyle>
          <a:p>
            <a:endParaRPr/>
          </a:p>
        </p:txBody>
      </p:sp>
      <p:sp>
        <p:nvSpPr>
          <p:cNvPr id="64" name="Google Shape;64;g28a8df09b23_0_2365"/>
          <p:cNvSpPr txBox="1">
            <a:spLocks noGrp="1"/>
          </p:cNvSpPr>
          <p:nvPr>
            <p:ph type="sldNum" idx="12"/>
          </p:nvPr>
        </p:nvSpPr>
        <p:spPr>
          <a:xfrm>
            <a:off x="7100773" y="7806333"/>
            <a:ext cx="414600" cy="37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sp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None/>
              <a:defRPr sz="18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None/>
              <a:defRPr sz="18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None/>
              <a:defRPr sz="18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None/>
              <a:defRPr sz="18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None/>
              <a:defRPr sz="18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None/>
              <a:defRPr sz="18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None/>
              <a:defRPr sz="18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None/>
              <a:defRPr sz="18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None/>
              <a:defRPr sz="18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&amp; Subtitle 11">
  <p:cSld name="TITLE_11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28a8df09b23_0_2439"/>
          <p:cNvSpPr txBox="1">
            <a:spLocks noGrp="1"/>
          </p:cNvSpPr>
          <p:nvPr>
            <p:ph type="title"/>
          </p:nvPr>
        </p:nvSpPr>
        <p:spPr>
          <a:xfrm>
            <a:off x="1428750" y="1382316"/>
            <a:ext cx="11772900" cy="278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b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g28a8df09b23_0_2439"/>
          <p:cNvSpPr txBox="1">
            <a:spLocks noGrp="1"/>
          </p:cNvSpPr>
          <p:nvPr>
            <p:ph type="body" idx="1"/>
          </p:nvPr>
        </p:nvSpPr>
        <p:spPr>
          <a:xfrm>
            <a:off x="1428750" y="4243388"/>
            <a:ext cx="11772900" cy="95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rmAutofit/>
          </a:bodyPr>
          <a:lstStyle>
            <a:lvl1pPr marL="457200" lvl="0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Helvetica Neue Light"/>
              <a:buNone/>
              <a:defRPr sz="3200"/>
            </a:lvl1pPr>
            <a:lvl2pPr marL="914400" lvl="1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Helvetica Neue Light"/>
              <a:buNone/>
              <a:defRPr sz="3200"/>
            </a:lvl2pPr>
            <a:lvl3pPr marL="1371600" lvl="2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Helvetica Neue Light"/>
              <a:buNone/>
              <a:defRPr sz="3200"/>
            </a:lvl3pPr>
            <a:lvl4pPr marL="1828800" lvl="3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Helvetica Neue Light"/>
              <a:buNone/>
              <a:defRPr sz="3200"/>
            </a:lvl4pPr>
            <a:lvl5pPr marL="2286000" lvl="4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Helvetica Neue Light"/>
              <a:buNone/>
              <a:defRPr sz="3200"/>
            </a:lvl5pPr>
            <a:lvl6pPr marL="2743200" lvl="5" indent="-314325" algn="l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6pPr>
            <a:lvl7pPr marL="3200400" lvl="6" indent="-314325" algn="l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7pPr>
            <a:lvl8pPr marL="3657600" lvl="7" indent="-314325" algn="l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8pPr>
            <a:lvl9pPr marL="4114800" lvl="8" indent="-314325" algn="l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9pPr>
          </a:lstStyle>
          <a:p>
            <a:endParaRPr/>
          </a:p>
        </p:txBody>
      </p:sp>
      <p:sp>
        <p:nvSpPr>
          <p:cNvPr id="68" name="Google Shape;68;g28a8df09b23_0_2439"/>
          <p:cNvSpPr txBox="1">
            <a:spLocks noGrp="1"/>
          </p:cNvSpPr>
          <p:nvPr>
            <p:ph type="sldNum" idx="12"/>
          </p:nvPr>
        </p:nvSpPr>
        <p:spPr>
          <a:xfrm>
            <a:off x="7100773" y="7806333"/>
            <a:ext cx="414600" cy="37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sp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None/>
              <a:defRPr sz="18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None/>
              <a:defRPr sz="18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None/>
              <a:defRPr sz="18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None/>
              <a:defRPr sz="18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None/>
              <a:defRPr sz="18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None/>
              <a:defRPr sz="18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None/>
              <a:defRPr sz="18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None/>
              <a:defRPr sz="18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None/>
              <a:defRPr sz="18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115fba60ada_51_19"/>
          <p:cNvSpPr txBox="1">
            <a:spLocks noGrp="1"/>
          </p:cNvSpPr>
          <p:nvPr>
            <p:ph type="title"/>
          </p:nvPr>
        </p:nvSpPr>
        <p:spPr>
          <a:xfrm>
            <a:off x="498720" y="3441360"/>
            <a:ext cx="13632960" cy="13468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46275" tIns="146275" rIns="146275" bIns="146275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800"/>
              <a:buNone/>
              <a:defRPr sz="5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800"/>
              <a:buNone/>
              <a:defRPr sz="5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800"/>
              <a:buNone/>
              <a:defRPr sz="5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800"/>
              <a:buNone/>
              <a:defRPr sz="5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800"/>
              <a:buNone/>
              <a:defRPr sz="5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800"/>
              <a:buNone/>
              <a:defRPr sz="5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800"/>
              <a:buNone/>
              <a:defRPr sz="5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800"/>
              <a:buNone/>
              <a:defRPr sz="5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800"/>
              <a:buNone/>
              <a:defRPr sz="5800"/>
            </a:lvl9pPr>
          </a:lstStyle>
          <a:p>
            <a:endParaRPr/>
          </a:p>
        </p:txBody>
      </p:sp>
      <p:sp>
        <p:nvSpPr>
          <p:cNvPr id="71" name="Google Shape;71;g115fba60ada_51_19"/>
          <p:cNvSpPr txBox="1">
            <a:spLocks noGrp="1"/>
          </p:cNvSpPr>
          <p:nvPr>
            <p:ph type="sldNum" idx="12"/>
          </p:nvPr>
        </p:nvSpPr>
        <p:spPr>
          <a:xfrm>
            <a:off x="13555933" y="7461148"/>
            <a:ext cx="877920" cy="629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46275" tIns="146275" rIns="146275" bIns="14627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115fba60ada_51_22"/>
          <p:cNvSpPr txBox="1">
            <a:spLocks noGrp="1"/>
          </p:cNvSpPr>
          <p:nvPr>
            <p:ph type="title"/>
          </p:nvPr>
        </p:nvSpPr>
        <p:spPr>
          <a:xfrm>
            <a:off x="498720" y="712040"/>
            <a:ext cx="13632960" cy="916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46275" tIns="146275" rIns="146275" bIns="14627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g115fba60ada_51_22"/>
          <p:cNvSpPr txBox="1">
            <a:spLocks noGrp="1"/>
          </p:cNvSpPr>
          <p:nvPr>
            <p:ph type="body" idx="1"/>
          </p:nvPr>
        </p:nvSpPr>
        <p:spPr>
          <a:xfrm>
            <a:off x="498720" y="1843960"/>
            <a:ext cx="6399840" cy="54662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46275" tIns="146275" rIns="146275" bIns="146275" anchor="t" anchorCtr="0">
            <a:normAutofit/>
          </a:bodyPr>
          <a:lstStyle>
            <a:lvl1pPr marL="457200" lvl="0" indent="-3683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1pPr>
            <a:lvl2pPr marL="914400" lvl="1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○"/>
              <a:defRPr sz="1900"/>
            </a:lvl2pPr>
            <a:lvl3pPr marL="1371600" lvl="2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■"/>
              <a:defRPr sz="1900"/>
            </a:lvl3pPr>
            <a:lvl4pPr marL="1828800" lvl="3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●"/>
              <a:defRPr sz="1900"/>
            </a:lvl4pPr>
            <a:lvl5pPr marL="2286000" lvl="4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○"/>
              <a:defRPr sz="1900"/>
            </a:lvl5pPr>
            <a:lvl6pPr marL="2743200" lvl="5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■"/>
              <a:defRPr sz="1900"/>
            </a:lvl6pPr>
            <a:lvl7pPr marL="3200400" lvl="6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●"/>
              <a:defRPr sz="1900"/>
            </a:lvl7pPr>
            <a:lvl8pPr marL="3657600" lvl="7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○"/>
              <a:defRPr sz="1900"/>
            </a:lvl8pPr>
            <a:lvl9pPr marL="4114800" lvl="8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■"/>
              <a:defRPr sz="1900"/>
            </a:lvl9pPr>
          </a:lstStyle>
          <a:p>
            <a:endParaRPr/>
          </a:p>
        </p:txBody>
      </p:sp>
      <p:sp>
        <p:nvSpPr>
          <p:cNvPr id="75" name="Google Shape;75;g115fba60ada_51_22"/>
          <p:cNvSpPr txBox="1">
            <a:spLocks noGrp="1"/>
          </p:cNvSpPr>
          <p:nvPr>
            <p:ph type="body" idx="2"/>
          </p:nvPr>
        </p:nvSpPr>
        <p:spPr>
          <a:xfrm>
            <a:off x="7731840" y="1843960"/>
            <a:ext cx="6399840" cy="54662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46275" tIns="146275" rIns="146275" bIns="146275" anchor="t" anchorCtr="0">
            <a:normAutofit/>
          </a:bodyPr>
          <a:lstStyle>
            <a:lvl1pPr marL="457200" lvl="0" indent="-3683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1pPr>
            <a:lvl2pPr marL="914400" lvl="1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○"/>
              <a:defRPr sz="1900"/>
            </a:lvl2pPr>
            <a:lvl3pPr marL="1371600" lvl="2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■"/>
              <a:defRPr sz="1900"/>
            </a:lvl3pPr>
            <a:lvl4pPr marL="1828800" lvl="3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●"/>
              <a:defRPr sz="1900"/>
            </a:lvl4pPr>
            <a:lvl5pPr marL="2286000" lvl="4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○"/>
              <a:defRPr sz="1900"/>
            </a:lvl5pPr>
            <a:lvl6pPr marL="2743200" lvl="5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■"/>
              <a:defRPr sz="1900"/>
            </a:lvl6pPr>
            <a:lvl7pPr marL="3200400" lvl="6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●"/>
              <a:defRPr sz="1900"/>
            </a:lvl7pPr>
            <a:lvl8pPr marL="3657600" lvl="7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○"/>
              <a:defRPr sz="1900"/>
            </a:lvl8pPr>
            <a:lvl9pPr marL="4114800" lvl="8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■"/>
              <a:defRPr sz="1900"/>
            </a:lvl9pPr>
          </a:lstStyle>
          <a:p>
            <a:endParaRPr/>
          </a:p>
        </p:txBody>
      </p:sp>
      <p:sp>
        <p:nvSpPr>
          <p:cNvPr id="76" name="Google Shape;76;g115fba60ada_51_22"/>
          <p:cNvSpPr txBox="1">
            <a:spLocks noGrp="1"/>
          </p:cNvSpPr>
          <p:nvPr>
            <p:ph type="sldNum" idx="12"/>
          </p:nvPr>
        </p:nvSpPr>
        <p:spPr>
          <a:xfrm>
            <a:off x="13555933" y="7461148"/>
            <a:ext cx="877920" cy="629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46275" tIns="146275" rIns="146275" bIns="14627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115fba60ada_51_27"/>
          <p:cNvSpPr txBox="1">
            <a:spLocks noGrp="1"/>
          </p:cNvSpPr>
          <p:nvPr>
            <p:ph type="title"/>
          </p:nvPr>
        </p:nvSpPr>
        <p:spPr>
          <a:xfrm>
            <a:off x="498720" y="712040"/>
            <a:ext cx="13632960" cy="916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46275" tIns="146275" rIns="146275" bIns="14627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g115fba60ada_51_27"/>
          <p:cNvSpPr txBox="1">
            <a:spLocks noGrp="1"/>
          </p:cNvSpPr>
          <p:nvPr>
            <p:ph type="sldNum" idx="12"/>
          </p:nvPr>
        </p:nvSpPr>
        <p:spPr>
          <a:xfrm>
            <a:off x="13555933" y="7461148"/>
            <a:ext cx="877920" cy="629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46275" tIns="146275" rIns="146275" bIns="14627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115fba60ada_51_30"/>
          <p:cNvSpPr txBox="1">
            <a:spLocks noGrp="1"/>
          </p:cNvSpPr>
          <p:nvPr>
            <p:ph type="title"/>
          </p:nvPr>
        </p:nvSpPr>
        <p:spPr>
          <a:xfrm>
            <a:off x="498720" y="888960"/>
            <a:ext cx="4492800" cy="12091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46275" tIns="146275" rIns="146275" bIns="146275" anchor="b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9pPr>
          </a:lstStyle>
          <a:p>
            <a:endParaRPr/>
          </a:p>
        </p:txBody>
      </p:sp>
      <p:sp>
        <p:nvSpPr>
          <p:cNvPr id="82" name="Google Shape;82;g115fba60ada_51_30"/>
          <p:cNvSpPr txBox="1">
            <a:spLocks noGrp="1"/>
          </p:cNvSpPr>
          <p:nvPr>
            <p:ph type="body" idx="1"/>
          </p:nvPr>
        </p:nvSpPr>
        <p:spPr>
          <a:xfrm>
            <a:off x="498720" y="2223360"/>
            <a:ext cx="4492800" cy="5087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46275" tIns="146275" rIns="146275" bIns="146275" anchor="t" anchorCtr="0">
            <a:normAutofit/>
          </a:bodyPr>
          <a:lstStyle>
            <a:lvl1pPr marL="457200" lvl="0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●"/>
              <a:defRPr sz="1900"/>
            </a:lvl1pPr>
            <a:lvl2pPr marL="914400" lvl="1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○"/>
              <a:defRPr sz="1900"/>
            </a:lvl2pPr>
            <a:lvl3pPr marL="1371600" lvl="2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■"/>
              <a:defRPr sz="1900"/>
            </a:lvl3pPr>
            <a:lvl4pPr marL="1828800" lvl="3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●"/>
              <a:defRPr sz="1900"/>
            </a:lvl4pPr>
            <a:lvl5pPr marL="2286000" lvl="4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○"/>
              <a:defRPr sz="1900"/>
            </a:lvl5pPr>
            <a:lvl6pPr marL="2743200" lvl="5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■"/>
              <a:defRPr sz="1900"/>
            </a:lvl6pPr>
            <a:lvl7pPr marL="3200400" lvl="6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●"/>
              <a:defRPr sz="1900"/>
            </a:lvl7pPr>
            <a:lvl8pPr marL="3657600" lvl="7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○"/>
              <a:defRPr sz="1900"/>
            </a:lvl8pPr>
            <a:lvl9pPr marL="4114800" lvl="8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■"/>
              <a:defRPr sz="1900"/>
            </a:lvl9pPr>
          </a:lstStyle>
          <a:p>
            <a:endParaRPr/>
          </a:p>
        </p:txBody>
      </p:sp>
      <p:sp>
        <p:nvSpPr>
          <p:cNvPr id="83" name="Google Shape;83;g115fba60ada_51_30"/>
          <p:cNvSpPr txBox="1">
            <a:spLocks noGrp="1"/>
          </p:cNvSpPr>
          <p:nvPr>
            <p:ph type="sldNum" idx="12"/>
          </p:nvPr>
        </p:nvSpPr>
        <p:spPr>
          <a:xfrm>
            <a:off x="13555933" y="7461148"/>
            <a:ext cx="877920" cy="629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46275" tIns="146275" rIns="146275" bIns="14627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g115fba60ada_51_15"/>
          <p:cNvSpPr txBox="1">
            <a:spLocks noGrp="1"/>
          </p:cNvSpPr>
          <p:nvPr>
            <p:ph type="title"/>
          </p:nvPr>
        </p:nvSpPr>
        <p:spPr>
          <a:xfrm>
            <a:off x="498720" y="712040"/>
            <a:ext cx="13632960" cy="916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46275" tIns="146275" rIns="146275" bIns="14627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9pPr>
          </a:lstStyle>
          <a:p>
            <a:endParaRPr/>
          </a:p>
        </p:txBody>
      </p:sp>
      <p:sp>
        <p:nvSpPr>
          <p:cNvPr id="15" name="Google Shape;15;g115fba60ada_51_15"/>
          <p:cNvSpPr txBox="1">
            <a:spLocks noGrp="1"/>
          </p:cNvSpPr>
          <p:nvPr>
            <p:ph type="body" idx="1"/>
          </p:nvPr>
        </p:nvSpPr>
        <p:spPr>
          <a:xfrm>
            <a:off x="498720" y="1843960"/>
            <a:ext cx="13632960" cy="54662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46275" tIns="146275" rIns="146275" bIns="146275" anchor="t" anchorCtr="0">
            <a:normAutofit/>
          </a:bodyPr>
          <a:lstStyle>
            <a:lvl1pPr marL="457200" lvl="0" indent="-4127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900"/>
              <a:buChar char="●"/>
              <a:defRPr/>
            </a:lvl1pPr>
            <a:lvl2pPr marL="914400" lvl="1" indent="-3683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Char char="○"/>
              <a:defRPr/>
            </a:lvl2pPr>
            <a:lvl3pPr marL="1371600" lvl="2" indent="-3683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Char char="■"/>
              <a:defRPr/>
            </a:lvl3pPr>
            <a:lvl4pPr marL="1828800" lvl="3" indent="-3683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Char char="●"/>
              <a:defRPr/>
            </a:lvl4pPr>
            <a:lvl5pPr marL="2286000" lvl="4" indent="-3683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Char char="○"/>
              <a:defRPr/>
            </a:lvl5pPr>
            <a:lvl6pPr marL="2743200" lvl="5" indent="-3683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Char char="■"/>
              <a:defRPr/>
            </a:lvl6pPr>
            <a:lvl7pPr marL="3200400" lvl="6" indent="-3683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Char char="●"/>
              <a:defRPr/>
            </a:lvl7pPr>
            <a:lvl8pPr marL="3657600" lvl="7" indent="-3683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Char char="○"/>
              <a:defRPr/>
            </a:lvl8pPr>
            <a:lvl9pPr marL="4114800" lvl="8" indent="-3683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Char char="■"/>
              <a:defRPr/>
            </a:lvl9pPr>
          </a:lstStyle>
          <a:p>
            <a:endParaRPr/>
          </a:p>
        </p:txBody>
      </p:sp>
      <p:sp>
        <p:nvSpPr>
          <p:cNvPr id="16" name="Google Shape;16;g115fba60ada_51_15"/>
          <p:cNvSpPr txBox="1">
            <a:spLocks noGrp="1"/>
          </p:cNvSpPr>
          <p:nvPr>
            <p:ph type="sldNum" idx="12"/>
          </p:nvPr>
        </p:nvSpPr>
        <p:spPr>
          <a:xfrm>
            <a:off x="13555933" y="7461148"/>
            <a:ext cx="877920" cy="629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46275" tIns="146275" rIns="146275" bIns="14627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115fba60ada_51_34"/>
          <p:cNvSpPr txBox="1">
            <a:spLocks noGrp="1"/>
          </p:cNvSpPr>
          <p:nvPr>
            <p:ph type="title"/>
          </p:nvPr>
        </p:nvSpPr>
        <p:spPr>
          <a:xfrm>
            <a:off x="784400" y="720240"/>
            <a:ext cx="10188480" cy="6545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46275" tIns="146275" rIns="146275" bIns="146275" anchor="ctr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700"/>
              <a:buNone/>
              <a:defRPr sz="77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700"/>
              <a:buNone/>
              <a:defRPr sz="77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700"/>
              <a:buNone/>
              <a:defRPr sz="77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700"/>
              <a:buNone/>
              <a:defRPr sz="77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700"/>
              <a:buNone/>
              <a:defRPr sz="77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700"/>
              <a:buNone/>
              <a:defRPr sz="77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700"/>
              <a:buNone/>
              <a:defRPr sz="77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700"/>
              <a:buNone/>
              <a:defRPr sz="77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700"/>
              <a:buNone/>
              <a:defRPr sz="7700"/>
            </a:lvl9pPr>
          </a:lstStyle>
          <a:p>
            <a:endParaRPr/>
          </a:p>
        </p:txBody>
      </p:sp>
      <p:sp>
        <p:nvSpPr>
          <p:cNvPr id="86" name="Google Shape;86;g115fba60ada_51_34"/>
          <p:cNvSpPr txBox="1">
            <a:spLocks noGrp="1"/>
          </p:cNvSpPr>
          <p:nvPr>
            <p:ph type="sldNum" idx="12"/>
          </p:nvPr>
        </p:nvSpPr>
        <p:spPr>
          <a:xfrm>
            <a:off x="13555933" y="7461148"/>
            <a:ext cx="877920" cy="629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46275" tIns="146275" rIns="146275" bIns="14627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115fba60ada_51_43"/>
          <p:cNvSpPr txBox="1">
            <a:spLocks noGrp="1"/>
          </p:cNvSpPr>
          <p:nvPr>
            <p:ph type="body" idx="1"/>
          </p:nvPr>
        </p:nvSpPr>
        <p:spPr>
          <a:xfrm>
            <a:off x="498720" y="6768920"/>
            <a:ext cx="9598080" cy="968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46275" tIns="146275" rIns="146275" bIns="146275" anchor="ctr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1pPr>
          </a:lstStyle>
          <a:p>
            <a:endParaRPr/>
          </a:p>
        </p:txBody>
      </p:sp>
      <p:sp>
        <p:nvSpPr>
          <p:cNvPr id="89" name="Google Shape;89;g115fba60ada_51_43"/>
          <p:cNvSpPr txBox="1">
            <a:spLocks noGrp="1"/>
          </p:cNvSpPr>
          <p:nvPr>
            <p:ph type="sldNum" idx="12"/>
          </p:nvPr>
        </p:nvSpPr>
        <p:spPr>
          <a:xfrm>
            <a:off x="13555933" y="7461148"/>
            <a:ext cx="877920" cy="629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46275" tIns="146275" rIns="146275" bIns="14627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115fba60ada_51_46"/>
          <p:cNvSpPr txBox="1">
            <a:spLocks noGrp="1"/>
          </p:cNvSpPr>
          <p:nvPr>
            <p:ph type="title" hasCustomPrompt="1"/>
          </p:nvPr>
        </p:nvSpPr>
        <p:spPr>
          <a:xfrm>
            <a:off x="498720" y="1769800"/>
            <a:ext cx="13632960" cy="314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46275" tIns="146275" rIns="146275" bIns="146275" anchor="b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200"/>
              <a:buNone/>
              <a:defRPr sz="19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200"/>
              <a:buNone/>
              <a:defRPr sz="19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200"/>
              <a:buNone/>
              <a:defRPr sz="19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200"/>
              <a:buNone/>
              <a:defRPr sz="19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200"/>
              <a:buNone/>
              <a:defRPr sz="19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200"/>
              <a:buNone/>
              <a:defRPr sz="19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200"/>
              <a:buNone/>
              <a:defRPr sz="19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200"/>
              <a:buNone/>
              <a:defRPr sz="19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200"/>
              <a:buNone/>
              <a:defRPr sz="19200"/>
            </a:lvl9pPr>
          </a:lstStyle>
          <a:p>
            <a:r>
              <a:t>xx%</a:t>
            </a:r>
          </a:p>
        </p:txBody>
      </p:sp>
      <p:sp>
        <p:nvSpPr>
          <p:cNvPr id="92" name="Google Shape;92;g115fba60ada_51_46"/>
          <p:cNvSpPr txBox="1">
            <a:spLocks noGrp="1"/>
          </p:cNvSpPr>
          <p:nvPr>
            <p:ph type="body" idx="1"/>
          </p:nvPr>
        </p:nvSpPr>
        <p:spPr>
          <a:xfrm>
            <a:off x="498720" y="5043560"/>
            <a:ext cx="13632960" cy="2081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46275" tIns="146275" rIns="146275" bIns="146275" anchor="t" anchorCtr="0">
            <a:normAutofit/>
          </a:bodyPr>
          <a:lstStyle>
            <a:lvl1pPr marL="457200" lvl="0" indent="-41275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900"/>
              <a:buChar char="●"/>
              <a:defRPr/>
            </a:lvl1pPr>
            <a:lvl2pPr marL="914400" lvl="1" indent="-3683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Char char="○"/>
              <a:defRPr/>
            </a:lvl2pPr>
            <a:lvl3pPr marL="1371600" lvl="2" indent="-3683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Char char="■"/>
              <a:defRPr/>
            </a:lvl3pPr>
            <a:lvl4pPr marL="1828800" lvl="3" indent="-3683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Char char="●"/>
              <a:defRPr/>
            </a:lvl4pPr>
            <a:lvl5pPr marL="2286000" lvl="4" indent="-3683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Char char="○"/>
              <a:defRPr/>
            </a:lvl5pPr>
            <a:lvl6pPr marL="2743200" lvl="5" indent="-3683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Char char="■"/>
              <a:defRPr/>
            </a:lvl6pPr>
            <a:lvl7pPr marL="3200400" lvl="6" indent="-3683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Char char="●"/>
              <a:defRPr/>
            </a:lvl7pPr>
            <a:lvl8pPr marL="3657600" lvl="7" indent="-3683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Char char="○"/>
              <a:defRPr/>
            </a:lvl8pPr>
            <a:lvl9pPr marL="4114800" lvl="8" indent="-3683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Char char="■"/>
              <a:defRPr/>
            </a:lvl9pPr>
          </a:lstStyle>
          <a:p>
            <a:endParaRPr/>
          </a:p>
        </p:txBody>
      </p:sp>
      <p:sp>
        <p:nvSpPr>
          <p:cNvPr id="93" name="Google Shape;93;g115fba60ada_51_46"/>
          <p:cNvSpPr txBox="1">
            <a:spLocks noGrp="1"/>
          </p:cNvSpPr>
          <p:nvPr>
            <p:ph type="sldNum" idx="12"/>
          </p:nvPr>
        </p:nvSpPr>
        <p:spPr>
          <a:xfrm>
            <a:off x="13555933" y="7461148"/>
            <a:ext cx="877920" cy="629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46275" tIns="146275" rIns="146275" bIns="14627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&amp; Subtitle">
  <p:cSld name="TITLE_1"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28a8df09b23_0_193"/>
          <p:cNvSpPr txBox="1">
            <a:spLocks noGrp="1"/>
          </p:cNvSpPr>
          <p:nvPr>
            <p:ph type="title"/>
          </p:nvPr>
        </p:nvSpPr>
        <p:spPr>
          <a:xfrm>
            <a:off x="1428750" y="1382316"/>
            <a:ext cx="11772900" cy="278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b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96" name="Google Shape;96;g28a8df09b23_0_193"/>
          <p:cNvSpPr txBox="1">
            <a:spLocks noGrp="1"/>
          </p:cNvSpPr>
          <p:nvPr>
            <p:ph type="body" idx="1"/>
          </p:nvPr>
        </p:nvSpPr>
        <p:spPr>
          <a:xfrm>
            <a:off x="1428750" y="4243388"/>
            <a:ext cx="11772900" cy="95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rmAutofit/>
          </a:bodyPr>
          <a:lstStyle>
            <a:lvl1pPr marL="457200" lvl="0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Helvetica Neue Light"/>
              <a:buNone/>
              <a:defRPr sz="3200"/>
            </a:lvl1pPr>
            <a:lvl2pPr marL="914400" lvl="1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Helvetica Neue Light"/>
              <a:buNone/>
              <a:defRPr sz="3200"/>
            </a:lvl2pPr>
            <a:lvl3pPr marL="1371600" lvl="2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Helvetica Neue Light"/>
              <a:buNone/>
              <a:defRPr sz="3200"/>
            </a:lvl3pPr>
            <a:lvl4pPr marL="1828800" lvl="3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Helvetica Neue Light"/>
              <a:buNone/>
              <a:defRPr sz="3200"/>
            </a:lvl4pPr>
            <a:lvl5pPr marL="2286000" lvl="4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Helvetica Neue Light"/>
              <a:buNone/>
              <a:defRPr sz="3200"/>
            </a:lvl5pPr>
            <a:lvl6pPr marL="2743200" lvl="5" indent="-314325" algn="l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6pPr>
            <a:lvl7pPr marL="3200400" lvl="6" indent="-314325" algn="l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7pPr>
            <a:lvl8pPr marL="3657600" lvl="7" indent="-314325" algn="l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8pPr>
            <a:lvl9pPr marL="4114800" lvl="8" indent="-314325" algn="l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9pPr>
          </a:lstStyle>
          <a:p>
            <a:endParaRPr/>
          </a:p>
        </p:txBody>
      </p:sp>
      <p:sp>
        <p:nvSpPr>
          <p:cNvPr id="97" name="Google Shape;97;g28a8df09b23_0_193"/>
          <p:cNvSpPr txBox="1">
            <a:spLocks noGrp="1"/>
          </p:cNvSpPr>
          <p:nvPr>
            <p:ph type="sldNum" idx="12"/>
          </p:nvPr>
        </p:nvSpPr>
        <p:spPr>
          <a:xfrm>
            <a:off x="7100773" y="7806333"/>
            <a:ext cx="414600" cy="37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sp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None/>
              <a:defRPr sz="18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None/>
              <a:defRPr sz="18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None/>
              <a:defRPr sz="18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None/>
              <a:defRPr sz="18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None/>
              <a:defRPr sz="18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None/>
              <a:defRPr sz="18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None/>
              <a:defRPr sz="18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None/>
              <a:defRPr sz="18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None/>
              <a:defRPr sz="18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 1">
  <p:cSld name="TITLE_3"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28a8df09b23_0_2579"/>
          <p:cNvSpPr txBox="1">
            <a:spLocks noGrp="1"/>
          </p:cNvSpPr>
          <p:nvPr>
            <p:ph type="ctrTitle"/>
          </p:nvPr>
        </p:nvSpPr>
        <p:spPr>
          <a:xfrm>
            <a:off x="498733" y="1191320"/>
            <a:ext cx="13632900" cy="328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46275" tIns="146275" rIns="146275" bIns="146275" anchor="b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300"/>
              <a:buNone/>
              <a:defRPr sz="83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300"/>
              <a:buNone/>
              <a:defRPr sz="83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300"/>
              <a:buNone/>
              <a:defRPr sz="83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300"/>
              <a:buNone/>
              <a:defRPr sz="83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300"/>
              <a:buNone/>
              <a:defRPr sz="83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300"/>
              <a:buNone/>
              <a:defRPr sz="83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300"/>
              <a:buNone/>
              <a:defRPr sz="83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300"/>
              <a:buNone/>
              <a:defRPr sz="83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300"/>
              <a:buNone/>
              <a:defRPr sz="8300"/>
            </a:lvl9pPr>
          </a:lstStyle>
          <a:p>
            <a:endParaRPr/>
          </a:p>
        </p:txBody>
      </p:sp>
      <p:sp>
        <p:nvSpPr>
          <p:cNvPr id="104" name="Google Shape;104;g28a8df09b23_0_2579"/>
          <p:cNvSpPr txBox="1">
            <a:spLocks noGrp="1"/>
          </p:cNvSpPr>
          <p:nvPr>
            <p:ph type="subTitle" idx="1"/>
          </p:nvPr>
        </p:nvSpPr>
        <p:spPr>
          <a:xfrm>
            <a:off x="498720" y="4534600"/>
            <a:ext cx="13632900" cy="126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46275" tIns="146275" rIns="146275" bIns="14627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9pPr>
          </a:lstStyle>
          <a:p>
            <a:endParaRPr/>
          </a:p>
        </p:txBody>
      </p:sp>
      <p:sp>
        <p:nvSpPr>
          <p:cNvPr id="105" name="Google Shape;105;g28a8df09b23_0_2579"/>
          <p:cNvSpPr txBox="1">
            <a:spLocks noGrp="1"/>
          </p:cNvSpPr>
          <p:nvPr>
            <p:ph type="sldNum" idx="12"/>
          </p:nvPr>
        </p:nvSpPr>
        <p:spPr>
          <a:xfrm>
            <a:off x="13555933" y="7461148"/>
            <a:ext cx="877800" cy="62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46275" tIns="146275" rIns="146275" bIns="14627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 3">
  <p:cSld name="TITLE_5"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28a8df09b23_0_2587"/>
          <p:cNvSpPr txBox="1">
            <a:spLocks noGrp="1"/>
          </p:cNvSpPr>
          <p:nvPr>
            <p:ph type="ctrTitle"/>
          </p:nvPr>
        </p:nvSpPr>
        <p:spPr>
          <a:xfrm>
            <a:off x="498733" y="1191320"/>
            <a:ext cx="13632900" cy="328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46275" tIns="146275" rIns="146275" bIns="146275" anchor="b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300"/>
              <a:buNone/>
              <a:defRPr sz="83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300"/>
              <a:buNone/>
              <a:defRPr sz="83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300"/>
              <a:buNone/>
              <a:defRPr sz="83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300"/>
              <a:buNone/>
              <a:defRPr sz="83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300"/>
              <a:buNone/>
              <a:defRPr sz="83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300"/>
              <a:buNone/>
              <a:defRPr sz="83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300"/>
              <a:buNone/>
              <a:defRPr sz="83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300"/>
              <a:buNone/>
              <a:defRPr sz="83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300"/>
              <a:buNone/>
              <a:defRPr sz="8300"/>
            </a:lvl9pPr>
          </a:lstStyle>
          <a:p>
            <a:endParaRPr/>
          </a:p>
        </p:txBody>
      </p:sp>
      <p:sp>
        <p:nvSpPr>
          <p:cNvPr id="108" name="Google Shape;108;g28a8df09b23_0_2587"/>
          <p:cNvSpPr txBox="1">
            <a:spLocks noGrp="1"/>
          </p:cNvSpPr>
          <p:nvPr>
            <p:ph type="subTitle" idx="1"/>
          </p:nvPr>
        </p:nvSpPr>
        <p:spPr>
          <a:xfrm>
            <a:off x="498720" y="4534600"/>
            <a:ext cx="13632900" cy="126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46275" tIns="146275" rIns="146275" bIns="14627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9pPr>
          </a:lstStyle>
          <a:p>
            <a:endParaRPr/>
          </a:p>
        </p:txBody>
      </p:sp>
      <p:sp>
        <p:nvSpPr>
          <p:cNvPr id="109" name="Google Shape;109;g28a8df09b23_0_2587"/>
          <p:cNvSpPr txBox="1">
            <a:spLocks noGrp="1"/>
          </p:cNvSpPr>
          <p:nvPr>
            <p:ph type="sldNum" idx="12"/>
          </p:nvPr>
        </p:nvSpPr>
        <p:spPr>
          <a:xfrm>
            <a:off x="13555933" y="7461148"/>
            <a:ext cx="877800" cy="62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46275" tIns="146275" rIns="146275" bIns="14627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 4">
  <p:cSld name="TITLE_6"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28a8df09b23_0_2591"/>
          <p:cNvSpPr txBox="1">
            <a:spLocks noGrp="1"/>
          </p:cNvSpPr>
          <p:nvPr>
            <p:ph type="ctrTitle"/>
          </p:nvPr>
        </p:nvSpPr>
        <p:spPr>
          <a:xfrm>
            <a:off x="498733" y="1191320"/>
            <a:ext cx="13632900" cy="328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46275" tIns="146275" rIns="146275" bIns="146275" anchor="b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300"/>
              <a:buNone/>
              <a:defRPr sz="83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300"/>
              <a:buNone/>
              <a:defRPr sz="83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300"/>
              <a:buNone/>
              <a:defRPr sz="83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300"/>
              <a:buNone/>
              <a:defRPr sz="83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300"/>
              <a:buNone/>
              <a:defRPr sz="83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300"/>
              <a:buNone/>
              <a:defRPr sz="83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300"/>
              <a:buNone/>
              <a:defRPr sz="83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300"/>
              <a:buNone/>
              <a:defRPr sz="83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300"/>
              <a:buNone/>
              <a:defRPr sz="8300"/>
            </a:lvl9pPr>
          </a:lstStyle>
          <a:p>
            <a:endParaRPr/>
          </a:p>
        </p:txBody>
      </p:sp>
      <p:sp>
        <p:nvSpPr>
          <p:cNvPr id="112" name="Google Shape;112;g28a8df09b23_0_2591"/>
          <p:cNvSpPr txBox="1">
            <a:spLocks noGrp="1"/>
          </p:cNvSpPr>
          <p:nvPr>
            <p:ph type="subTitle" idx="1"/>
          </p:nvPr>
        </p:nvSpPr>
        <p:spPr>
          <a:xfrm>
            <a:off x="498720" y="4534600"/>
            <a:ext cx="13632900" cy="126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46275" tIns="146275" rIns="146275" bIns="14627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9pPr>
          </a:lstStyle>
          <a:p>
            <a:endParaRPr/>
          </a:p>
        </p:txBody>
      </p:sp>
      <p:sp>
        <p:nvSpPr>
          <p:cNvPr id="113" name="Google Shape;113;g28a8df09b23_0_2591"/>
          <p:cNvSpPr txBox="1">
            <a:spLocks noGrp="1"/>
          </p:cNvSpPr>
          <p:nvPr>
            <p:ph type="sldNum" idx="12"/>
          </p:nvPr>
        </p:nvSpPr>
        <p:spPr>
          <a:xfrm>
            <a:off x="13555933" y="7461148"/>
            <a:ext cx="877800" cy="62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46275" tIns="146275" rIns="146275" bIns="14627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&amp; Subtitle" type="title">
  <p:cSld name="TITLE"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28a8df09b23_0_2520"/>
          <p:cNvSpPr txBox="1">
            <a:spLocks noGrp="1"/>
          </p:cNvSpPr>
          <p:nvPr>
            <p:ph type="title"/>
          </p:nvPr>
        </p:nvSpPr>
        <p:spPr>
          <a:xfrm>
            <a:off x="1428750" y="1382316"/>
            <a:ext cx="11772900" cy="278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b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16" name="Google Shape;116;g28a8df09b23_0_2520"/>
          <p:cNvSpPr txBox="1">
            <a:spLocks noGrp="1"/>
          </p:cNvSpPr>
          <p:nvPr>
            <p:ph type="body" idx="1"/>
          </p:nvPr>
        </p:nvSpPr>
        <p:spPr>
          <a:xfrm>
            <a:off x="1428750" y="4243388"/>
            <a:ext cx="11772900" cy="95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rmAutofit/>
          </a:bodyPr>
          <a:lstStyle>
            <a:lvl1pPr marL="457200" lvl="0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Helvetica Neue Light"/>
              <a:buNone/>
              <a:defRPr sz="3200"/>
            </a:lvl1pPr>
            <a:lvl2pPr marL="914400" lvl="1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Helvetica Neue Light"/>
              <a:buNone/>
              <a:defRPr sz="3200"/>
            </a:lvl2pPr>
            <a:lvl3pPr marL="1371600" lvl="2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Helvetica Neue Light"/>
              <a:buNone/>
              <a:defRPr sz="3200"/>
            </a:lvl3pPr>
            <a:lvl4pPr marL="1828800" lvl="3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Helvetica Neue Light"/>
              <a:buNone/>
              <a:defRPr sz="3200"/>
            </a:lvl4pPr>
            <a:lvl5pPr marL="2286000" lvl="4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Helvetica Neue Light"/>
              <a:buNone/>
              <a:defRPr sz="3200"/>
            </a:lvl5pPr>
            <a:lvl6pPr marL="2743200" lvl="5" indent="-314325" algn="l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6pPr>
            <a:lvl7pPr marL="3200400" lvl="6" indent="-314325" algn="l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7pPr>
            <a:lvl8pPr marL="3657600" lvl="7" indent="-314325" algn="l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8pPr>
            <a:lvl9pPr marL="4114800" lvl="8" indent="-314325" algn="l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9pPr>
          </a:lstStyle>
          <a:p>
            <a:endParaRPr/>
          </a:p>
        </p:txBody>
      </p:sp>
      <p:sp>
        <p:nvSpPr>
          <p:cNvPr id="117" name="Google Shape;117;g28a8df09b23_0_2520"/>
          <p:cNvSpPr txBox="1">
            <a:spLocks noGrp="1"/>
          </p:cNvSpPr>
          <p:nvPr>
            <p:ph type="sldNum" idx="12"/>
          </p:nvPr>
        </p:nvSpPr>
        <p:spPr>
          <a:xfrm>
            <a:off x="7100773" y="7806333"/>
            <a:ext cx="414600" cy="37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sp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None/>
              <a:defRPr sz="18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None/>
              <a:defRPr sz="18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None/>
              <a:defRPr sz="18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None/>
              <a:defRPr sz="18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None/>
              <a:defRPr sz="18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None/>
              <a:defRPr sz="18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None/>
              <a:defRPr sz="18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None/>
              <a:defRPr sz="18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None/>
              <a:defRPr sz="18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 5">
  <p:cSld name="TITLE_7"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28a8df09b23_0_2595"/>
          <p:cNvSpPr txBox="1">
            <a:spLocks noGrp="1"/>
          </p:cNvSpPr>
          <p:nvPr>
            <p:ph type="ctrTitle"/>
          </p:nvPr>
        </p:nvSpPr>
        <p:spPr>
          <a:xfrm>
            <a:off x="498733" y="1191320"/>
            <a:ext cx="13632900" cy="328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46275" tIns="146275" rIns="146275" bIns="146275" anchor="b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300"/>
              <a:buNone/>
              <a:defRPr sz="83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300"/>
              <a:buNone/>
              <a:defRPr sz="83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300"/>
              <a:buNone/>
              <a:defRPr sz="83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300"/>
              <a:buNone/>
              <a:defRPr sz="83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300"/>
              <a:buNone/>
              <a:defRPr sz="83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300"/>
              <a:buNone/>
              <a:defRPr sz="83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300"/>
              <a:buNone/>
              <a:defRPr sz="83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300"/>
              <a:buNone/>
              <a:defRPr sz="83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300"/>
              <a:buNone/>
              <a:defRPr sz="8300"/>
            </a:lvl9pPr>
          </a:lstStyle>
          <a:p>
            <a:endParaRPr/>
          </a:p>
        </p:txBody>
      </p:sp>
      <p:sp>
        <p:nvSpPr>
          <p:cNvPr id="120" name="Google Shape;120;g28a8df09b23_0_2595"/>
          <p:cNvSpPr txBox="1">
            <a:spLocks noGrp="1"/>
          </p:cNvSpPr>
          <p:nvPr>
            <p:ph type="subTitle" idx="1"/>
          </p:nvPr>
        </p:nvSpPr>
        <p:spPr>
          <a:xfrm>
            <a:off x="498720" y="4534600"/>
            <a:ext cx="13632900" cy="126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46275" tIns="146275" rIns="146275" bIns="14627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9pPr>
          </a:lstStyle>
          <a:p>
            <a:endParaRPr/>
          </a:p>
        </p:txBody>
      </p:sp>
      <p:sp>
        <p:nvSpPr>
          <p:cNvPr id="121" name="Google Shape;121;g28a8df09b23_0_2595"/>
          <p:cNvSpPr txBox="1">
            <a:spLocks noGrp="1"/>
          </p:cNvSpPr>
          <p:nvPr>
            <p:ph type="sldNum" idx="12"/>
          </p:nvPr>
        </p:nvSpPr>
        <p:spPr>
          <a:xfrm>
            <a:off x="13555933" y="7461148"/>
            <a:ext cx="877800" cy="62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46275" tIns="146275" rIns="146275" bIns="14627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&amp; Bullets" type="tx">
  <p:cSld name="TITLE_AND_BODY"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28a8df09b23_0_2534"/>
          <p:cNvSpPr txBox="1">
            <a:spLocks noGrp="1"/>
          </p:cNvSpPr>
          <p:nvPr>
            <p:ph type="title"/>
          </p:nvPr>
        </p:nvSpPr>
        <p:spPr>
          <a:xfrm>
            <a:off x="1071563" y="375047"/>
            <a:ext cx="12487200" cy="182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24" name="Google Shape;124;g28a8df09b23_0_2534"/>
          <p:cNvSpPr txBox="1">
            <a:spLocks noGrp="1"/>
          </p:cNvSpPr>
          <p:nvPr>
            <p:ph type="body" idx="1"/>
          </p:nvPr>
        </p:nvSpPr>
        <p:spPr>
          <a:xfrm>
            <a:off x="1071563" y="2196703"/>
            <a:ext cx="12487200" cy="530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rmAutofit/>
          </a:bodyPr>
          <a:lstStyle>
            <a:lvl1pPr marL="457200" lvl="0" indent="-314325" algn="l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1pPr>
            <a:lvl2pPr marL="914400" lvl="1" indent="-314325" algn="l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2pPr>
            <a:lvl3pPr marL="1371600" lvl="2" indent="-314325" algn="l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3pPr>
            <a:lvl4pPr marL="1828800" lvl="3" indent="-314325" algn="l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4pPr>
            <a:lvl5pPr marL="2286000" lvl="4" indent="-314325" algn="l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5pPr>
            <a:lvl6pPr marL="2743200" lvl="5" indent="-314325" algn="l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6pPr>
            <a:lvl7pPr marL="3200400" lvl="6" indent="-314325" algn="l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7pPr>
            <a:lvl8pPr marL="3657600" lvl="7" indent="-314325" algn="l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8pPr>
            <a:lvl9pPr marL="4114800" lvl="8" indent="-314325" algn="l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9pPr>
          </a:lstStyle>
          <a:p>
            <a:endParaRPr/>
          </a:p>
        </p:txBody>
      </p:sp>
      <p:sp>
        <p:nvSpPr>
          <p:cNvPr id="125" name="Google Shape;125;g28a8df09b23_0_2534"/>
          <p:cNvSpPr txBox="1">
            <a:spLocks noGrp="1"/>
          </p:cNvSpPr>
          <p:nvPr>
            <p:ph type="sldNum" idx="12"/>
          </p:nvPr>
        </p:nvSpPr>
        <p:spPr>
          <a:xfrm>
            <a:off x="7100773" y="7806333"/>
            <a:ext cx="414600" cy="37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sp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None/>
              <a:defRPr sz="18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None/>
              <a:defRPr sz="18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None/>
              <a:defRPr sz="18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None/>
              <a:defRPr sz="18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None/>
              <a:defRPr sz="18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None/>
              <a:defRPr sz="18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None/>
              <a:defRPr sz="18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None/>
              <a:defRPr sz="18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None/>
              <a:defRPr sz="18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g115fba60ada_51_50"/>
          <p:cNvSpPr txBox="1">
            <a:spLocks noGrp="1"/>
          </p:cNvSpPr>
          <p:nvPr>
            <p:ph type="sldNum" idx="12"/>
          </p:nvPr>
        </p:nvSpPr>
        <p:spPr>
          <a:xfrm>
            <a:off x="13555933" y="7461148"/>
            <a:ext cx="877920" cy="629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46275" tIns="146275" rIns="146275" bIns="14627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&amp; Subtitle">
  <p:cSld name="Title &amp; Subtitle"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28a8df09b23_0_2524"/>
          <p:cNvSpPr txBox="1">
            <a:spLocks noGrp="1"/>
          </p:cNvSpPr>
          <p:nvPr>
            <p:ph type="title"/>
          </p:nvPr>
        </p:nvSpPr>
        <p:spPr>
          <a:xfrm>
            <a:off x="1428750" y="1382316"/>
            <a:ext cx="11772900" cy="278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400"/>
              <a:buFont typeface="Gill Sans"/>
              <a:buNone/>
              <a:defRPr sz="8400">
                <a:latin typeface="Gill Sans"/>
                <a:ea typeface="Gill Sans"/>
                <a:cs typeface="Gill Sans"/>
                <a:sym typeface="Gill Sans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28" name="Google Shape;128;g28a8df09b23_0_2524"/>
          <p:cNvSpPr txBox="1">
            <a:spLocks noGrp="1"/>
          </p:cNvSpPr>
          <p:nvPr>
            <p:ph type="body" idx="1"/>
          </p:nvPr>
        </p:nvSpPr>
        <p:spPr>
          <a:xfrm>
            <a:off x="1428750" y="4243388"/>
            <a:ext cx="11772900" cy="95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Autofit/>
          </a:bodyPr>
          <a:lstStyle>
            <a:lvl1pPr marL="457200" lvl="0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Gill Sans"/>
              <a:buNone/>
              <a:defRPr>
                <a:latin typeface="Gill Sans"/>
                <a:ea typeface="Gill Sans"/>
                <a:cs typeface="Gill Sans"/>
                <a:sym typeface="Gill Sans"/>
              </a:defRPr>
            </a:lvl1pPr>
            <a:lvl2pPr marL="914400" lvl="1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Gill Sans"/>
              <a:buNone/>
              <a:defRPr>
                <a:latin typeface="Gill Sans"/>
                <a:ea typeface="Gill Sans"/>
                <a:cs typeface="Gill Sans"/>
                <a:sym typeface="Gill Sans"/>
              </a:defRPr>
            </a:lvl2pPr>
            <a:lvl3pPr marL="1371600" lvl="2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Gill Sans"/>
              <a:buNone/>
              <a:defRPr>
                <a:latin typeface="Gill Sans"/>
                <a:ea typeface="Gill Sans"/>
                <a:cs typeface="Gill Sans"/>
                <a:sym typeface="Gill Sans"/>
              </a:defRPr>
            </a:lvl3pPr>
            <a:lvl4pPr marL="1828800" lvl="3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Gill Sans"/>
              <a:buNone/>
              <a:defRPr>
                <a:latin typeface="Gill Sans"/>
                <a:ea typeface="Gill Sans"/>
                <a:cs typeface="Gill Sans"/>
                <a:sym typeface="Gill Sans"/>
              </a:defRPr>
            </a:lvl4pPr>
            <a:lvl5pPr marL="2286000" lvl="4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Gill Sans"/>
              <a:buNone/>
              <a:defRPr>
                <a:latin typeface="Gill Sans"/>
                <a:ea typeface="Gill Sans"/>
                <a:cs typeface="Gill Sans"/>
                <a:sym typeface="Gill Sans"/>
              </a:defRPr>
            </a:lvl5pPr>
            <a:lvl6pPr marL="2743200" lvl="5" indent="-314325" algn="l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6pPr>
            <a:lvl7pPr marL="3200400" lvl="6" indent="-314325" algn="l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7pPr>
            <a:lvl8pPr marL="3657600" lvl="7" indent="-314325" algn="l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8pPr>
            <a:lvl9pPr marL="4114800" lvl="8" indent="-314325" algn="l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9pPr>
          </a:lstStyle>
          <a:p>
            <a:endParaRPr/>
          </a:p>
        </p:txBody>
      </p:sp>
      <p:sp>
        <p:nvSpPr>
          <p:cNvPr id="129" name="Google Shape;129;g28a8df09b23_0_2524"/>
          <p:cNvSpPr txBox="1">
            <a:spLocks noGrp="1"/>
          </p:cNvSpPr>
          <p:nvPr>
            <p:ph type="sldNum" idx="12"/>
          </p:nvPr>
        </p:nvSpPr>
        <p:spPr>
          <a:xfrm>
            <a:off x="7115175" y="7811691"/>
            <a:ext cx="385800" cy="37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sp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Gill Sans"/>
              <a:buNone/>
              <a:defRPr sz="1800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Gill Sans"/>
              <a:buNone/>
              <a:defRPr sz="1800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Gill Sans"/>
              <a:buNone/>
              <a:defRPr sz="1800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Gill Sans"/>
              <a:buNone/>
              <a:defRPr sz="1800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Gill Sans"/>
              <a:buNone/>
              <a:defRPr sz="1800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Gill Sans"/>
              <a:buNone/>
              <a:defRPr sz="1800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Gill Sans"/>
              <a:buNone/>
              <a:defRPr sz="1800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Gill Sans"/>
              <a:buNone/>
              <a:defRPr sz="1800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Gill Sans"/>
              <a:buNone/>
              <a:defRPr sz="1800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_1">
  <p:cSld name="TITLE_1"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28a8df09b23_0_2528"/>
          <p:cNvSpPr txBox="1">
            <a:spLocks noGrp="1"/>
          </p:cNvSpPr>
          <p:nvPr>
            <p:ph type="ctrTitle"/>
          </p:nvPr>
        </p:nvSpPr>
        <p:spPr>
          <a:xfrm>
            <a:off x="498733" y="1191320"/>
            <a:ext cx="13632900" cy="328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b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300"/>
              <a:buNone/>
              <a:defRPr sz="83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300"/>
              <a:buNone/>
              <a:defRPr sz="83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300"/>
              <a:buNone/>
              <a:defRPr sz="83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300"/>
              <a:buNone/>
              <a:defRPr sz="83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300"/>
              <a:buNone/>
              <a:defRPr sz="83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300"/>
              <a:buNone/>
              <a:defRPr sz="83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300"/>
              <a:buNone/>
              <a:defRPr sz="83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300"/>
              <a:buNone/>
              <a:defRPr sz="83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300"/>
              <a:buNone/>
              <a:defRPr sz="8300"/>
            </a:lvl9pPr>
          </a:lstStyle>
          <a:p>
            <a:endParaRPr/>
          </a:p>
        </p:txBody>
      </p:sp>
      <p:sp>
        <p:nvSpPr>
          <p:cNvPr id="132" name="Google Shape;132;g28a8df09b23_0_2528"/>
          <p:cNvSpPr txBox="1">
            <a:spLocks noGrp="1"/>
          </p:cNvSpPr>
          <p:nvPr>
            <p:ph type="subTitle" idx="1"/>
          </p:nvPr>
        </p:nvSpPr>
        <p:spPr>
          <a:xfrm>
            <a:off x="498720" y="4534600"/>
            <a:ext cx="13632900" cy="126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SzPts val="4500"/>
              <a:buNone/>
              <a:defRPr sz="4500"/>
            </a:lvl1pPr>
            <a:lvl2pPr lvl="1" algn="ctr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SzPts val="4500"/>
              <a:buNone/>
              <a:defRPr sz="4500"/>
            </a:lvl2pPr>
            <a:lvl3pPr lvl="2" algn="ctr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SzPts val="4500"/>
              <a:buNone/>
              <a:defRPr sz="4500"/>
            </a:lvl3pPr>
            <a:lvl4pPr lvl="3" algn="ctr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SzPts val="4500"/>
              <a:buNone/>
              <a:defRPr sz="4500"/>
            </a:lvl4pPr>
            <a:lvl5pPr lvl="4" algn="ctr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SzPts val="4500"/>
              <a:buNone/>
              <a:defRPr sz="4500"/>
            </a:lvl5pPr>
            <a:lvl6pPr lvl="5" algn="ctr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SzPts val="4500"/>
              <a:buNone/>
              <a:defRPr sz="4500"/>
            </a:lvl6pPr>
            <a:lvl7pPr lvl="6" algn="ctr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SzPts val="4500"/>
              <a:buNone/>
              <a:defRPr sz="4500"/>
            </a:lvl7pPr>
            <a:lvl8pPr lvl="7" algn="ctr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SzPts val="4500"/>
              <a:buNone/>
              <a:defRPr sz="4500"/>
            </a:lvl8pPr>
            <a:lvl9pPr lvl="8" algn="ctr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SzPts val="4500"/>
              <a:buNone/>
              <a:defRPr sz="4500"/>
            </a:lvl9pPr>
          </a:lstStyle>
          <a:p>
            <a:endParaRPr/>
          </a:p>
        </p:txBody>
      </p:sp>
      <p:sp>
        <p:nvSpPr>
          <p:cNvPr id="133" name="Google Shape;133;g28a8df09b23_0_2528"/>
          <p:cNvSpPr txBox="1">
            <a:spLocks noGrp="1"/>
          </p:cNvSpPr>
          <p:nvPr>
            <p:ph type="sldNum" idx="12"/>
          </p:nvPr>
        </p:nvSpPr>
        <p:spPr>
          <a:xfrm>
            <a:off x="13555933" y="7461147"/>
            <a:ext cx="877800" cy="37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sp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None/>
              <a:defRPr sz="18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None/>
              <a:defRPr sz="18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None/>
              <a:defRPr sz="18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None/>
              <a:defRPr sz="18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None/>
              <a:defRPr sz="18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None/>
              <a:defRPr sz="18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None/>
              <a:defRPr sz="18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None/>
              <a:defRPr sz="18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None/>
              <a:defRPr sz="18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>
  <p:cSld name="Blank"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28a8df09b23_0_2532"/>
          <p:cNvSpPr txBox="1">
            <a:spLocks noGrp="1"/>
          </p:cNvSpPr>
          <p:nvPr>
            <p:ph type="sldNum" idx="12"/>
          </p:nvPr>
        </p:nvSpPr>
        <p:spPr>
          <a:xfrm>
            <a:off x="7100773" y="7806333"/>
            <a:ext cx="414600" cy="37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sp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None/>
              <a:defRPr sz="18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None/>
              <a:defRPr sz="18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None/>
              <a:defRPr sz="18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None/>
              <a:defRPr sz="18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None/>
              <a:defRPr sz="18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None/>
              <a:defRPr sz="18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None/>
              <a:defRPr sz="18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None/>
              <a:defRPr sz="18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None/>
              <a:defRPr sz="18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- Top">
  <p:cSld name="Title - Top"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28a8df09b23_0_2538"/>
          <p:cNvSpPr txBox="1">
            <a:spLocks noGrp="1"/>
          </p:cNvSpPr>
          <p:nvPr>
            <p:ph type="title"/>
          </p:nvPr>
        </p:nvSpPr>
        <p:spPr>
          <a:xfrm>
            <a:off x="1071563" y="375047"/>
            <a:ext cx="12487200" cy="182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38" name="Google Shape;138;g28a8df09b23_0_2538"/>
          <p:cNvSpPr txBox="1">
            <a:spLocks noGrp="1"/>
          </p:cNvSpPr>
          <p:nvPr>
            <p:ph type="sldNum" idx="12"/>
          </p:nvPr>
        </p:nvSpPr>
        <p:spPr>
          <a:xfrm>
            <a:off x="7100773" y="7806333"/>
            <a:ext cx="414600" cy="37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sp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None/>
              <a:defRPr sz="18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None/>
              <a:defRPr sz="18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None/>
              <a:defRPr sz="18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None/>
              <a:defRPr sz="18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None/>
              <a:defRPr sz="18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None/>
              <a:defRPr sz="18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None/>
              <a:defRPr sz="18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None/>
              <a:defRPr sz="18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None/>
              <a:defRPr sz="18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Bullets &amp; Photo">
  <p:cSld name="Title, Bullets &amp; Photo"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28a8df09b23_0_2541"/>
          <p:cNvSpPr>
            <a:spLocks noGrp="1"/>
          </p:cNvSpPr>
          <p:nvPr>
            <p:ph type="pic" idx="2"/>
          </p:nvPr>
        </p:nvSpPr>
        <p:spPr>
          <a:xfrm>
            <a:off x="7558088" y="2196703"/>
            <a:ext cx="6000900" cy="5304300"/>
          </a:xfrm>
          <a:prstGeom prst="rect">
            <a:avLst/>
          </a:prstGeom>
          <a:noFill/>
          <a:ln>
            <a:noFill/>
          </a:ln>
        </p:spPr>
      </p:sp>
      <p:sp>
        <p:nvSpPr>
          <p:cNvPr id="141" name="Google Shape;141;g28a8df09b23_0_2541"/>
          <p:cNvSpPr txBox="1">
            <a:spLocks noGrp="1"/>
          </p:cNvSpPr>
          <p:nvPr>
            <p:ph type="title"/>
          </p:nvPr>
        </p:nvSpPr>
        <p:spPr>
          <a:xfrm>
            <a:off x="1071563" y="375047"/>
            <a:ext cx="12487200" cy="182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42" name="Google Shape;142;g28a8df09b23_0_2541"/>
          <p:cNvSpPr txBox="1">
            <a:spLocks noGrp="1"/>
          </p:cNvSpPr>
          <p:nvPr>
            <p:ph type="body" idx="1"/>
          </p:nvPr>
        </p:nvSpPr>
        <p:spPr>
          <a:xfrm>
            <a:off x="1071563" y="2196703"/>
            <a:ext cx="6000900" cy="530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rmAutofit/>
          </a:bodyPr>
          <a:lstStyle>
            <a:lvl1pPr marL="457200" lvl="0" indent="-361950" algn="l">
              <a:lnSpc>
                <a:spcPct val="100000"/>
              </a:lnSpc>
              <a:spcBef>
                <a:spcPts val="320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Helvetica Neue Light"/>
              <a:buChar char="•"/>
              <a:defRPr sz="2800"/>
            </a:lvl1pPr>
            <a:lvl2pPr marL="914400" lvl="1" indent="-361950" algn="l">
              <a:lnSpc>
                <a:spcPct val="100000"/>
              </a:lnSpc>
              <a:spcBef>
                <a:spcPts val="320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Helvetica Neue Light"/>
              <a:buChar char="•"/>
              <a:defRPr sz="2800"/>
            </a:lvl2pPr>
            <a:lvl3pPr marL="1371600" lvl="2" indent="-361950" algn="l">
              <a:lnSpc>
                <a:spcPct val="100000"/>
              </a:lnSpc>
              <a:spcBef>
                <a:spcPts val="320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Helvetica Neue Light"/>
              <a:buChar char="•"/>
              <a:defRPr sz="2800"/>
            </a:lvl3pPr>
            <a:lvl4pPr marL="1828800" lvl="3" indent="-361950" algn="l">
              <a:lnSpc>
                <a:spcPct val="100000"/>
              </a:lnSpc>
              <a:spcBef>
                <a:spcPts val="320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Helvetica Neue Light"/>
              <a:buChar char="•"/>
              <a:defRPr sz="2800"/>
            </a:lvl4pPr>
            <a:lvl5pPr marL="2286000" lvl="4" indent="-361950" algn="l">
              <a:lnSpc>
                <a:spcPct val="100000"/>
              </a:lnSpc>
              <a:spcBef>
                <a:spcPts val="320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Helvetica Neue Light"/>
              <a:buChar char="•"/>
              <a:defRPr sz="2800"/>
            </a:lvl5pPr>
            <a:lvl6pPr marL="2743200" lvl="5" indent="-314325" algn="l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6pPr>
            <a:lvl7pPr marL="3200400" lvl="6" indent="-314325" algn="l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7pPr>
            <a:lvl8pPr marL="3657600" lvl="7" indent="-314325" algn="l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8pPr>
            <a:lvl9pPr marL="4114800" lvl="8" indent="-314325" algn="l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9pPr>
          </a:lstStyle>
          <a:p>
            <a:endParaRPr/>
          </a:p>
        </p:txBody>
      </p:sp>
      <p:sp>
        <p:nvSpPr>
          <p:cNvPr id="143" name="Google Shape;143;g28a8df09b23_0_2541"/>
          <p:cNvSpPr txBox="1">
            <a:spLocks noGrp="1"/>
          </p:cNvSpPr>
          <p:nvPr>
            <p:ph type="sldNum" idx="12"/>
          </p:nvPr>
        </p:nvSpPr>
        <p:spPr>
          <a:xfrm>
            <a:off x="7100773" y="7806333"/>
            <a:ext cx="414600" cy="37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sp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None/>
              <a:defRPr sz="18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None/>
              <a:defRPr sz="18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None/>
              <a:defRPr sz="18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None/>
              <a:defRPr sz="18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None/>
              <a:defRPr sz="18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None/>
              <a:defRPr sz="18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None/>
              <a:defRPr sz="18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None/>
              <a:defRPr sz="18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None/>
              <a:defRPr sz="18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ullets">
  <p:cSld name="Bullets"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28a8df09b23_0_2546"/>
          <p:cNvSpPr txBox="1">
            <a:spLocks noGrp="1"/>
          </p:cNvSpPr>
          <p:nvPr>
            <p:ph type="body" idx="1"/>
          </p:nvPr>
        </p:nvSpPr>
        <p:spPr>
          <a:xfrm>
            <a:off x="1071563" y="1071563"/>
            <a:ext cx="12487200" cy="608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rmAutofit/>
          </a:bodyPr>
          <a:lstStyle>
            <a:lvl1pPr marL="457200" lvl="0" indent="-314325" algn="l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1pPr>
            <a:lvl2pPr marL="914400" lvl="1" indent="-314325" algn="l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2pPr>
            <a:lvl3pPr marL="1371600" lvl="2" indent="-314325" algn="l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3pPr>
            <a:lvl4pPr marL="1828800" lvl="3" indent="-314325" algn="l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4pPr>
            <a:lvl5pPr marL="2286000" lvl="4" indent="-314325" algn="l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5pPr>
            <a:lvl6pPr marL="2743200" lvl="5" indent="-314325" algn="l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6pPr>
            <a:lvl7pPr marL="3200400" lvl="6" indent="-314325" algn="l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7pPr>
            <a:lvl8pPr marL="3657600" lvl="7" indent="-314325" algn="l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8pPr>
            <a:lvl9pPr marL="4114800" lvl="8" indent="-314325" algn="l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9pPr>
          </a:lstStyle>
          <a:p>
            <a:endParaRPr/>
          </a:p>
        </p:txBody>
      </p:sp>
      <p:sp>
        <p:nvSpPr>
          <p:cNvPr id="146" name="Google Shape;146;g28a8df09b23_0_2546"/>
          <p:cNvSpPr txBox="1">
            <a:spLocks noGrp="1"/>
          </p:cNvSpPr>
          <p:nvPr>
            <p:ph type="sldNum" idx="12"/>
          </p:nvPr>
        </p:nvSpPr>
        <p:spPr>
          <a:xfrm>
            <a:off x="7100773" y="7806333"/>
            <a:ext cx="414600" cy="37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sp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None/>
              <a:defRPr sz="18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None/>
              <a:defRPr sz="18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None/>
              <a:defRPr sz="18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None/>
              <a:defRPr sz="18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None/>
              <a:defRPr sz="18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None/>
              <a:defRPr sz="18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None/>
              <a:defRPr sz="18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None/>
              <a:defRPr sz="18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None/>
              <a:defRPr sz="18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hoto - 3 Up">
  <p:cSld name="Photo - 3 Up"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28a8df09b23_0_2549"/>
          <p:cNvSpPr>
            <a:spLocks noGrp="1"/>
          </p:cNvSpPr>
          <p:nvPr>
            <p:ph type="pic" idx="2"/>
          </p:nvPr>
        </p:nvSpPr>
        <p:spPr>
          <a:xfrm>
            <a:off x="7558088" y="4296966"/>
            <a:ext cx="6000900" cy="3182400"/>
          </a:xfrm>
          <a:prstGeom prst="rect">
            <a:avLst/>
          </a:prstGeom>
          <a:noFill/>
          <a:ln>
            <a:noFill/>
          </a:ln>
        </p:spPr>
      </p:sp>
      <p:sp>
        <p:nvSpPr>
          <p:cNvPr id="149" name="Google Shape;149;g28a8df09b23_0_2549"/>
          <p:cNvSpPr>
            <a:spLocks noGrp="1"/>
          </p:cNvSpPr>
          <p:nvPr>
            <p:ph type="pic" idx="3"/>
          </p:nvPr>
        </p:nvSpPr>
        <p:spPr>
          <a:xfrm>
            <a:off x="7565083" y="750094"/>
            <a:ext cx="6000900" cy="3182400"/>
          </a:xfrm>
          <a:prstGeom prst="rect">
            <a:avLst/>
          </a:prstGeom>
          <a:noFill/>
          <a:ln>
            <a:noFill/>
          </a:ln>
        </p:spPr>
      </p:sp>
      <p:sp>
        <p:nvSpPr>
          <p:cNvPr id="150" name="Google Shape;150;g28a8df09b23_0_2549"/>
          <p:cNvSpPr>
            <a:spLocks noGrp="1"/>
          </p:cNvSpPr>
          <p:nvPr>
            <p:ph type="pic" idx="4"/>
          </p:nvPr>
        </p:nvSpPr>
        <p:spPr>
          <a:xfrm>
            <a:off x="1071563" y="750094"/>
            <a:ext cx="6000900" cy="6729300"/>
          </a:xfrm>
          <a:prstGeom prst="rect">
            <a:avLst/>
          </a:prstGeom>
          <a:noFill/>
          <a:ln>
            <a:noFill/>
          </a:ln>
        </p:spPr>
      </p:sp>
      <p:sp>
        <p:nvSpPr>
          <p:cNvPr id="151" name="Google Shape;151;g28a8df09b23_0_2549"/>
          <p:cNvSpPr txBox="1">
            <a:spLocks noGrp="1"/>
          </p:cNvSpPr>
          <p:nvPr>
            <p:ph type="sldNum" idx="12"/>
          </p:nvPr>
        </p:nvSpPr>
        <p:spPr>
          <a:xfrm>
            <a:off x="7100773" y="7806333"/>
            <a:ext cx="414600" cy="37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sp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None/>
              <a:defRPr sz="18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None/>
              <a:defRPr sz="18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None/>
              <a:defRPr sz="18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None/>
              <a:defRPr sz="18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None/>
              <a:defRPr sz="18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None/>
              <a:defRPr sz="18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None/>
              <a:defRPr sz="18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None/>
              <a:defRPr sz="18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None/>
              <a:defRPr sz="18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Quote"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28a8df09b23_0_2554"/>
          <p:cNvSpPr txBox="1">
            <a:spLocks noGrp="1"/>
          </p:cNvSpPr>
          <p:nvPr>
            <p:ph type="body" idx="1"/>
          </p:nvPr>
        </p:nvSpPr>
        <p:spPr>
          <a:xfrm>
            <a:off x="1428750" y="5368528"/>
            <a:ext cx="11772900" cy="39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spAutoFit/>
          </a:bodyPr>
          <a:lstStyle>
            <a:lvl1pPr marL="457200" lvl="0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None/>
              <a:defRPr sz="2400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914400" lvl="1" indent="-314325" algn="l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2pPr>
            <a:lvl3pPr marL="1371600" lvl="2" indent="-314325" algn="l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3pPr>
            <a:lvl4pPr marL="1828800" lvl="3" indent="-314325" algn="l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4pPr>
            <a:lvl5pPr marL="2286000" lvl="4" indent="-314325" algn="l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5pPr>
            <a:lvl6pPr marL="2743200" lvl="5" indent="-314325" algn="l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6pPr>
            <a:lvl7pPr marL="3200400" lvl="6" indent="-314325" algn="l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7pPr>
            <a:lvl8pPr marL="3657600" lvl="7" indent="-314325" algn="l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8pPr>
            <a:lvl9pPr marL="4114800" lvl="8" indent="-314325" algn="l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9pPr>
          </a:lstStyle>
          <a:p>
            <a:endParaRPr/>
          </a:p>
        </p:txBody>
      </p:sp>
      <p:sp>
        <p:nvSpPr>
          <p:cNvPr id="154" name="Google Shape;154;g28a8df09b23_0_2554"/>
          <p:cNvSpPr txBox="1">
            <a:spLocks noGrp="1"/>
          </p:cNvSpPr>
          <p:nvPr>
            <p:ph type="body" idx="2"/>
          </p:nvPr>
        </p:nvSpPr>
        <p:spPr>
          <a:xfrm>
            <a:off x="1428750" y="3600450"/>
            <a:ext cx="11772900" cy="57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spAutoFit/>
          </a:bodyPr>
          <a:lstStyle>
            <a:lvl1pPr marL="457200" lvl="0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800"/>
              <a:buFont typeface="Helvetica Neue Light"/>
              <a:buNone/>
              <a:defRPr sz="3800"/>
            </a:lvl1pPr>
            <a:lvl2pPr marL="914400" lvl="1" indent="-314325" algn="l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2pPr>
            <a:lvl3pPr marL="1371600" lvl="2" indent="-314325" algn="l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3pPr>
            <a:lvl4pPr marL="1828800" lvl="3" indent="-314325" algn="l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4pPr>
            <a:lvl5pPr marL="2286000" lvl="4" indent="-314325" algn="l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5pPr>
            <a:lvl6pPr marL="2743200" lvl="5" indent="-314325" algn="l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6pPr>
            <a:lvl7pPr marL="3200400" lvl="6" indent="-314325" algn="l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7pPr>
            <a:lvl8pPr marL="3657600" lvl="7" indent="-314325" algn="l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8pPr>
            <a:lvl9pPr marL="4114800" lvl="8" indent="-314325" algn="l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9pPr>
          </a:lstStyle>
          <a:p>
            <a:endParaRPr/>
          </a:p>
        </p:txBody>
      </p:sp>
      <p:sp>
        <p:nvSpPr>
          <p:cNvPr id="155" name="Google Shape;155;g28a8df09b23_0_2554"/>
          <p:cNvSpPr txBox="1">
            <a:spLocks noGrp="1"/>
          </p:cNvSpPr>
          <p:nvPr>
            <p:ph type="sldNum" idx="12"/>
          </p:nvPr>
        </p:nvSpPr>
        <p:spPr>
          <a:xfrm>
            <a:off x="7100773" y="7806333"/>
            <a:ext cx="414600" cy="37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sp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None/>
              <a:defRPr sz="18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None/>
              <a:defRPr sz="18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None/>
              <a:defRPr sz="18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None/>
              <a:defRPr sz="18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None/>
              <a:defRPr sz="18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None/>
              <a:defRPr sz="18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None/>
              <a:defRPr sz="18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None/>
              <a:defRPr sz="18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None/>
              <a:defRPr sz="18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hoto">
  <p:cSld name="Photo"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28a8df09b23_0_2558"/>
          <p:cNvSpPr>
            <a:spLocks noGrp="1"/>
          </p:cNvSpPr>
          <p:nvPr>
            <p:ph type="pic" idx="2"/>
          </p:nvPr>
        </p:nvSpPr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sp>
      <p:sp>
        <p:nvSpPr>
          <p:cNvPr id="158" name="Google Shape;158;g28a8df09b23_0_2558"/>
          <p:cNvSpPr txBox="1">
            <a:spLocks noGrp="1"/>
          </p:cNvSpPr>
          <p:nvPr>
            <p:ph type="sldNum" idx="12"/>
          </p:nvPr>
        </p:nvSpPr>
        <p:spPr>
          <a:xfrm>
            <a:off x="7100773" y="7806333"/>
            <a:ext cx="414600" cy="37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sp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None/>
              <a:defRPr sz="18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None/>
              <a:defRPr sz="18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None/>
              <a:defRPr sz="18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None/>
              <a:defRPr sz="18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None/>
              <a:defRPr sz="18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None/>
              <a:defRPr sz="18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None/>
              <a:defRPr sz="18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None/>
              <a:defRPr sz="18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None/>
              <a:defRPr sz="18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&amp; Subtitle">
  <p:cSld name="Title &amp; Subtitle 2"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28a8df09b23_0_2561"/>
          <p:cNvSpPr txBox="1">
            <a:spLocks noGrp="1"/>
          </p:cNvSpPr>
          <p:nvPr>
            <p:ph type="title"/>
          </p:nvPr>
        </p:nvSpPr>
        <p:spPr>
          <a:xfrm>
            <a:off x="1428750" y="760809"/>
            <a:ext cx="11772900" cy="278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0"/>
              <a:buFont typeface="Avenir"/>
              <a:buNone/>
              <a:defRPr sz="11000">
                <a:latin typeface="Avenir"/>
                <a:ea typeface="Avenir"/>
                <a:cs typeface="Avenir"/>
                <a:sym typeface="Avenir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61" name="Google Shape;161;g28a8df09b23_0_2561"/>
          <p:cNvSpPr txBox="1">
            <a:spLocks noGrp="1"/>
          </p:cNvSpPr>
          <p:nvPr>
            <p:ph type="body" idx="1"/>
          </p:nvPr>
        </p:nvSpPr>
        <p:spPr>
          <a:xfrm>
            <a:off x="1428750" y="3461147"/>
            <a:ext cx="11772900" cy="159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Autofit/>
          </a:bodyPr>
          <a:lstStyle>
            <a:lvl1pPr marL="457200" lvl="0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venir"/>
              <a:buNone/>
              <a:defRPr sz="6000"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venir"/>
              <a:buNone/>
              <a:defRPr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venir"/>
              <a:buNone/>
              <a:defRPr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venir"/>
              <a:buNone/>
              <a:defRPr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venir"/>
              <a:buNone/>
              <a:defRPr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14325" algn="l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6pPr>
            <a:lvl7pPr marL="3200400" lvl="6" indent="-314325" algn="l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7pPr>
            <a:lvl8pPr marL="3657600" lvl="7" indent="-314325" algn="l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8pPr>
            <a:lvl9pPr marL="4114800" lvl="8" indent="-314325" algn="l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9pPr>
          </a:lstStyle>
          <a:p>
            <a:endParaRPr/>
          </a:p>
        </p:txBody>
      </p:sp>
      <p:pic>
        <p:nvPicPr>
          <p:cNvPr id="162" name="Google Shape;162;g28a8df09b23_0_2561" descr="Depositphotos_63159269_original.jp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 rot="-5751824">
            <a:off x="306691" y="4811720"/>
            <a:ext cx="11450614" cy="12620283"/>
          </a:xfrm>
          <a:prstGeom prst="rect">
            <a:avLst/>
          </a:prstGeom>
          <a:noFill/>
          <a:ln>
            <a:noFill/>
          </a:ln>
        </p:spPr>
      </p:pic>
      <p:pic>
        <p:nvPicPr>
          <p:cNvPr id="163" name="Google Shape;163;g28a8df09b23_0_2561" descr="EC Only Logo copy.jp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75194" y="7008019"/>
            <a:ext cx="1047341" cy="1032428"/>
          </a:xfrm>
          <a:prstGeom prst="rect">
            <a:avLst/>
          </a:prstGeom>
          <a:noFill/>
          <a:ln>
            <a:noFill/>
          </a:ln>
        </p:spPr>
      </p:pic>
      <p:sp>
        <p:nvSpPr>
          <p:cNvPr id="164" name="Google Shape;164;g28a8df09b23_0_2561"/>
          <p:cNvSpPr txBox="1">
            <a:spLocks noGrp="1"/>
          </p:cNvSpPr>
          <p:nvPr>
            <p:ph type="sldNum" idx="12"/>
          </p:nvPr>
        </p:nvSpPr>
        <p:spPr>
          <a:xfrm>
            <a:off x="7115175" y="7811691"/>
            <a:ext cx="385800" cy="37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sp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Gill Sans"/>
              <a:buNone/>
              <a:defRPr sz="1800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Gill Sans"/>
              <a:buNone/>
              <a:defRPr sz="1800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Gill Sans"/>
              <a:buNone/>
              <a:defRPr sz="1800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Gill Sans"/>
              <a:buNone/>
              <a:defRPr sz="1800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Gill Sans"/>
              <a:buNone/>
              <a:defRPr sz="1800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Gill Sans"/>
              <a:buNone/>
              <a:defRPr sz="1800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Gill Sans"/>
              <a:buNone/>
              <a:defRPr sz="1800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Gill Sans"/>
              <a:buNone/>
              <a:defRPr sz="1800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Gill Sans"/>
              <a:buNone/>
              <a:defRPr sz="1800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&amp; Subtitle 1">
  <p:cSld name="TITLE_2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g28a8df09b23_0_1410"/>
          <p:cNvSpPr txBox="1">
            <a:spLocks noGrp="1"/>
          </p:cNvSpPr>
          <p:nvPr>
            <p:ph type="title"/>
          </p:nvPr>
        </p:nvSpPr>
        <p:spPr>
          <a:xfrm>
            <a:off x="1428750" y="1382316"/>
            <a:ext cx="11772900" cy="278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b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g28a8df09b23_0_1410"/>
          <p:cNvSpPr txBox="1">
            <a:spLocks noGrp="1"/>
          </p:cNvSpPr>
          <p:nvPr>
            <p:ph type="body" idx="1"/>
          </p:nvPr>
        </p:nvSpPr>
        <p:spPr>
          <a:xfrm>
            <a:off x="1428750" y="4243388"/>
            <a:ext cx="11772900" cy="95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rmAutofit/>
          </a:bodyPr>
          <a:lstStyle>
            <a:lvl1pPr marL="457200" lvl="0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Helvetica Neue Light"/>
              <a:buNone/>
              <a:defRPr sz="3200"/>
            </a:lvl1pPr>
            <a:lvl2pPr marL="914400" lvl="1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Helvetica Neue Light"/>
              <a:buNone/>
              <a:defRPr sz="3200"/>
            </a:lvl2pPr>
            <a:lvl3pPr marL="1371600" lvl="2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Helvetica Neue Light"/>
              <a:buNone/>
              <a:defRPr sz="3200"/>
            </a:lvl3pPr>
            <a:lvl4pPr marL="1828800" lvl="3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Helvetica Neue Light"/>
              <a:buNone/>
              <a:defRPr sz="3200"/>
            </a:lvl4pPr>
            <a:lvl5pPr marL="2286000" lvl="4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Helvetica Neue Light"/>
              <a:buNone/>
              <a:defRPr sz="3200"/>
            </a:lvl5pPr>
            <a:lvl6pPr marL="2743200" lvl="5" indent="-314325" algn="l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6pPr>
            <a:lvl7pPr marL="3200400" lvl="6" indent="-314325" algn="l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7pPr>
            <a:lvl8pPr marL="3657600" lvl="7" indent="-314325" algn="l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8pPr>
            <a:lvl9pPr marL="4114800" lvl="8" indent="-314325" algn="l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9pPr>
          </a:lstStyle>
          <a:p>
            <a:endParaRPr/>
          </a:p>
        </p:txBody>
      </p:sp>
      <p:sp>
        <p:nvSpPr>
          <p:cNvPr id="22" name="Google Shape;22;g28a8df09b23_0_1410"/>
          <p:cNvSpPr txBox="1">
            <a:spLocks noGrp="1"/>
          </p:cNvSpPr>
          <p:nvPr>
            <p:ph type="sldNum" idx="12"/>
          </p:nvPr>
        </p:nvSpPr>
        <p:spPr>
          <a:xfrm>
            <a:off x="7100773" y="7806333"/>
            <a:ext cx="414600" cy="37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sp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None/>
              <a:defRPr sz="18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None/>
              <a:defRPr sz="18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None/>
              <a:defRPr sz="18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None/>
              <a:defRPr sz="18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None/>
              <a:defRPr sz="18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None/>
              <a:defRPr sz="18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None/>
              <a:defRPr sz="18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None/>
              <a:defRPr sz="18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None/>
              <a:defRPr sz="18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- Center">
  <p:cSld name="Title - Center"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28a8df09b23_0_2567"/>
          <p:cNvSpPr txBox="1">
            <a:spLocks noGrp="1"/>
          </p:cNvSpPr>
          <p:nvPr>
            <p:ph type="title"/>
          </p:nvPr>
        </p:nvSpPr>
        <p:spPr>
          <a:xfrm>
            <a:off x="1428750" y="2721769"/>
            <a:ext cx="11772900" cy="278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67" name="Google Shape;167;g28a8df09b23_0_2567"/>
          <p:cNvSpPr txBox="1">
            <a:spLocks noGrp="1"/>
          </p:cNvSpPr>
          <p:nvPr>
            <p:ph type="sldNum" idx="12"/>
          </p:nvPr>
        </p:nvSpPr>
        <p:spPr>
          <a:xfrm>
            <a:off x="7100773" y="7806333"/>
            <a:ext cx="414600" cy="37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sp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None/>
              <a:defRPr sz="18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None/>
              <a:defRPr sz="18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None/>
              <a:defRPr sz="18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None/>
              <a:defRPr sz="18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None/>
              <a:defRPr sz="18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None/>
              <a:defRPr sz="18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None/>
              <a:defRPr sz="18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None/>
              <a:defRPr sz="18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None/>
              <a:defRPr sz="18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hoto - Vertical">
  <p:cSld name="Photo - Vertical"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28a8df09b23_0_2570"/>
          <p:cNvSpPr>
            <a:spLocks noGrp="1"/>
          </p:cNvSpPr>
          <p:nvPr>
            <p:ph type="pic" idx="2"/>
          </p:nvPr>
        </p:nvSpPr>
        <p:spPr>
          <a:xfrm>
            <a:off x="7558088" y="535781"/>
            <a:ext cx="6000900" cy="6943800"/>
          </a:xfrm>
          <a:prstGeom prst="rect">
            <a:avLst/>
          </a:prstGeom>
          <a:noFill/>
          <a:ln>
            <a:noFill/>
          </a:ln>
        </p:spPr>
      </p:sp>
      <p:sp>
        <p:nvSpPr>
          <p:cNvPr id="170" name="Google Shape;170;g28a8df09b23_0_2570"/>
          <p:cNvSpPr txBox="1">
            <a:spLocks noGrp="1"/>
          </p:cNvSpPr>
          <p:nvPr>
            <p:ph type="title"/>
          </p:nvPr>
        </p:nvSpPr>
        <p:spPr>
          <a:xfrm>
            <a:off x="1071563" y="535781"/>
            <a:ext cx="6000900" cy="336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b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 Light"/>
              <a:buNone/>
              <a:defRPr sz="6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71" name="Google Shape;171;g28a8df09b23_0_2570"/>
          <p:cNvSpPr txBox="1">
            <a:spLocks noGrp="1"/>
          </p:cNvSpPr>
          <p:nvPr>
            <p:ph type="body" idx="1"/>
          </p:nvPr>
        </p:nvSpPr>
        <p:spPr>
          <a:xfrm>
            <a:off x="1071563" y="4018359"/>
            <a:ext cx="6000900" cy="346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rmAutofit/>
          </a:bodyPr>
          <a:lstStyle>
            <a:lvl1pPr marL="457200" lvl="0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Helvetica Neue Light"/>
              <a:buNone/>
              <a:defRPr sz="3200"/>
            </a:lvl1pPr>
            <a:lvl2pPr marL="914400" lvl="1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Helvetica Neue Light"/>
              <a:buNone/>
              <a:defRPr sz="3200"/>
            </a:lvl2pPr>
            <a:lvl3pPr marL="1371600" lvl="2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Helvetica Neue Light"/>
              <a:buNone/>
              <a:defRPr sz="3200"/>
            </a:lvl3pPr>
            <a:lvl4pPr marL="1828800" lvl="3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Helvetica Neue Light"/>
              <a:buNone/>
              <a:defRPr sz="3200"/>
            </a:lvl4pPr>
            <a:lvl5pPr marL="2286000" lvl="4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Helvetica Neue Light"/>
              <a:buNone/>
              <a:defRPr sz="3200"/>
            </a:lvl5pPr>
            <a:lvl6pPr marL="2743200" lvl="5" indent="-314325" algn="l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6pPr>
            <a:lvl7pPr marL="3200400" lvl="6" indent="-314325" algn="l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7pPr>
            <a:lvl8pPr marL="3657600" lvl="7" indent="-314325" algn="l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8pPr>
            <a:lvl9pPr marL="4114800" lvl="8" indent="-314325" algn="l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9pPr>
          </a:lstStyle>
          <a:p>
            <a:endParaRPr/>
          </a:p>
        </p:txBody>
      </p:sp>
      <p:sp>
        <p:nvSpPr>
          <p:cNvPr id="172" name="Google Shape;172;g28a8df09b23_0_2570"/>
          <p:cNvSpPr txBox="1">
            <a:spLocks noGrp="1"/>
          </p:cNvSpPr>
          <p:nvPr>
            <p:ph type="sldNum" idx="12"/>
          </p:nvPr>
        </p:nvSpPr>
        <p:spPr>
          <a:xfrm>
            <a:off x="7100773" y="7806333"/>
            <a:ext cx="414600" cy="37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sp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None/>
              <a:defRPr sz="18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None/>
              <a:defRPr sz="18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None/>
              <a:defRPr sz="18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None/>
              <a:defRPr sz="18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None/>
              <a:defRPr sz="18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None/>
              <a:defRPr sz="18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None/>
              <a:defRPr sz="18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None/>
              <a:defRPr sz="18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None/>
              <a:defRPr sz="18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>
  <p:cSld name="TITLE_2"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g28a8df09b23_0_2575"/>
          <p:cNvSpPr txBox="1">
            <a:spLocks noGrp="1"/>
          </p:cNvSpPr>
          <p:nvPr>
            <p:ph type="ctrTitle"/>
          </p:nvPr>
        </p:nvSpPr>
        <p:spPr>
          <a:xfrm>
            <a:off x="498733" y="1191320"/>
            <a:ext cx="13632900" cy="328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46275" tIns="146275" rIns="146275" bIns="146275" anchor="b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300"/>
              <a:buNone/>
              <a:defRPr sz="83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300"/>
              <a:buNone/>
              <a:defRPr sz="83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300"/>
              <a:buNone/>
              <a:defRPr sz="83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300"/>
              <a:buNone/>
              <a:defRPr sz="83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300"/>
              <a:buNone/>
              <a:defRPr sz="83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300"/>
              <a:buNone/>
              <a:defRPr sz="83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300"/>
              <a:buNone/>
              <a:defRPr sz="83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300"/>
              <a:buNone/>
              <a:defRPr sz="83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300"/>
              <a:buNone/>
              <a:defRPr sz="8300"/>
            </a:lvl9pPr>
          </a:lstStyle>
          <a:p>
            <a:endParaRPr/>
          </a:p>
        </p:txBody>
      </p:sp>
      <p:sp>
        <p:nvSpPr>
          <p:cNvPr id="175" name="Google Shape;175;g28a8df09b23_0_2575"/>
          <p:cNvSpPr txBox="1">
            <a:spLocks noGrp="1"/>
          </p:cNvSpPr>
          <p:nvPr>
            <p:ph type="subTitle" idx="1"/>
          </p:nvPr>
        </p:nvSpPr>
        <p:spPr>
          <a:xfrm>
            <a:off x="498720" y="4534600"/>
            <a:ext cx="13632900" cy="126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46275" tIns="146275" rIns="146275" bIns="14627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9pPr>
          </a:lstStyle>
          <a:p>
            <a:endParaRPr/>
          </a:p>
        </p:txBody>
      </p:sp>
      <p:sp>
        <p:nvSpPr>
          <p:cNvPr id="176" name="Google Shape;176;g28a8df09b23_0_2575"/>
          <p:cNvSpPr txBox="1">
            <a:spLocks noGrp="1"/>
          </p:cNvSpPr>
          <p:nvPr>
            <p:ph type="sldNum" idx="12"/>
          </p:nvPr>
        </p:nvSpPr>
        <p:spPr>
          <a:xfrm>
            <a:off x="13555933" y="7461147"/>
            <a:ext cx="877800" cy="62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46275" tIns="146275" rIns="146275" bIns="14627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 2">
  <p:cSld name="TITLE_4"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g28a8df09b23_0_2583"/>
          <p:cNvSpPr txBox="1">
            <a:spLocks noGrp="1"/>
          </p:cNvSpPr>
          <p:nvPr>
            <p:ph type="ctrTitle"/>
          </p:nvPr>
        </p:nvSpPr>
        <p:spPr>
          <a:xfrm>
            <a:off x="498733" y="1191320"/>
            <a:ext cx="13632900" cy="328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46275" tIns="146275" rIns="146275" bIns="146275" anchor="b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300"/>
              <a:buNone/>
              <a:defRPr sz="83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300"/>
              <a:buNone/>
              <a:defRPr sz="83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300"/>
              <a:buNone/>
              <a:defRPr sz="83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300"/>
              <a:buNone/>
              <a:defRPr sz="83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300"/>
              <a:buNone/>
              <a:defRPr sz="83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300"/>
              <a:buNone/>
              <a:defRPr sz="83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300"/>
              <a:buNone/>
              <a:defRPr sz="83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300"/>
              <a:buNone/>
              <a:defRPr sz="83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300"/>
              <a:buNone/>
              <a:defRPr sz="8300"/>
            </a:lvl9pPr>
          </a:lstStyle>
          <a:p>
            <a:endParaRPr/>
          </a:p>
        </p:txBody>
      </p:sp>
      <p:sp>
        <p:nvSpPr>
          <p:cNvPr id="179" name="Google Shape;179;g28a8df09b23_0_2583"/>
          <p:cNvSpPr txBox="1">
            <a:spLocks noGrp="1"/>
          </p:cNvSpPr>
          <p:nvPr>
            <p:ph type="subTitle" idx="1"/>
          </p:nvPr>
        </p:nvSpPr>
        <p:spPr>
          <a:xfrm>
            <a:off x="498720" y="4534600"/>
            <a:ext cx="13632900" cy="126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46275" tIns="146275" rIns="146275" bIns="14627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9pPr>
          </a:lstStyle>
          <a:p>
            <a:endParaRPr/>
          </a:p>
        </p:txBody>
      </p:sp>
      <p:sp>
        <p:nvSpPr>
          <p:cNvPr id="180" name="Google Shape;180;g28a8df09b23_0_2583"/>
          <p:cNvSpPr txBox="1">
            <a:spLocks noGrp="1"/>
          </p:cNvSpPr>
          <p:nvPr>
            <p:ph type="sldNum" idx="12"/>
          </p:nvPr>
        </p:nvSpPr>
        <p:spPr>
          <a:xfrm>
            <a:off x="13555933" y="7461148"/>
            <a:ext cx="877800" cy="62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46275" tIns="146275" rIns="146275" bIns="14627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 6">
  <p:cSld name="TITLE_8"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g30e3ea0c6ce_2_104"/>
          <p:cNvSpPr txBox="1">
            <a:spLocks noGrp="1"/>
          </p:cNvSpPr>
          <p:nvPr>
            <p:ph type="ctrTitle"/>
          </p:nvPr>
        </p:nvSpPr>
        <p:spPr>
          <a:xfrm>
            <a:off x="498733" y="1191320"/>
            <a:ext cx="13632900" cy="328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46275" tIns="146275" rIns="146275" bIns="146275" anchor="b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300"/>
              <a:buNone/>
              <a:defRPr sz="83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300"/>
              <a:buNone/>
              <a:defRPr sz="83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300"/>
              <a:buNone/>
              <a:defRPr sz="83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300"/>
              <a:buNone/>
              <a:defRPr sz="83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300"/>
              <a:buNone/>
              <a:defRPr sz="83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300"/>
              <a:buNone/>
              <a:defRPr sz="83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300"/>
              <a:buNone/>
              <a:defRPr sz="83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300"/>
              <a:buNone/>
              <a:defRPr sz="83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300"/>
              <a:buNone/>
              <a:defRPr sz="8300"/>
            </a:lvl9pPr>
          </a:lstStyle>
          <a:p>
            <a:endParaRPr/>
          </a:p>
        </p:txBody>
      </p:sp>
      <p:sp>
        <p:nvSpPr>
          <p:cNvPr id="183" name="Google Shape;183;g30e3ea0c6ce_2_104"/>
          <p:cNvSpPr txBox="1">
            <a:spLocks noGrp="1"/>
          </p:cNvSpPr>
          <p:nvPr>
            <p:ph type="subTitle" idx="1"/>
          </p:nvPr>
        </p:nvSpPr>
        <p:spPr>
          <a:xfrm>
            <a:off x="498720" y="4534600"/>
            <a:ext cx="13632900" cy="126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46275" tIns="146275" rIns="146275" bIns="14627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9pPr>
          </a:lstStyle>
          <a:p>
            <a:endParaRPr/>
          </a:p>
        </p:txBody>
      </p:sp>
      <p:sp>
        <p:nvSpPr>
          <p:cNvPr id="184" name="Google Shape;184;g30e3ea0c6ce_2_104"/>
          <p:cNvSpPr txBox="1">
            <a:spLocks noGrp="1"/>
          </p:cNvSpPr>
          <p:nvPr>
            <p:ph type="sldNum" idx="12"/>
          </p:nvPr>
        </p:nvSpPr>
        <p:spPr>
          <a:xfrm>
            <a:off x="13555933" y="7461148"/>
            <a:ext cx="877800" cy="62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46275" tIns="146275" rIns="146275" bIns="14627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&amp; Subtitle 2">
  <p:cSld name="TITLE_3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g28a8df09b23_0_1484"/>
          <p:cNvSpPr txBox="1">
            <a:spLocks noGrp="1"/>
          </p:cNvSpPr>
          <p:nvPr>
            <p:ph type="title"/>
          </p:nvPr>
        </p:nvSpPr>
        <p:spPr>
          <a:xfrm>
            <a:off x="1428750" y="1382316"/>
            <a:ext cx="11772900" cy="278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b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g28a8df09b23_0_1484"/>
          <p:cNvSpPr txBox="1">
            <a:spLocks noGrp="1"/>
          </p:cNvSpPr>
          <p:nvPr>
            <p:ph type="body" idx="1"/>
          </p:nvPr>
        </p:nvSpPr>
        <p:spPr>
          <a:xfrm>
            <a:off x="1428750" y="4243388"/>
            <a:ext cx="11772900" cy="95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rmAutofit/>
          </a:bodyPr>
          <a:lstStyle>
            <a:lvl1pPr marL="457200" lvl="0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Helvetica Neue Light"/>
              <a:buNone/>
              <a:defRPr sz="3200"/>
            </a:lvl1pPr>
            <a:lvl2pPr marL="914400" lvl="1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Helvetica Neue Light"/>
              <a:buNone/>
              <a:defRPr sz="3200"/>
            </a:lvl2pPr>
            <a:lvl3pPr marL="1371600" lvl="2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Helvetica Neue Light"/>
              <a:buNone/>
              <a:defRPr sz="3200"/>
            </a:lvl3pPr>
            <a:lvl4pPr marL="1828800" lvl="3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Helvetica Neue Light"/>
              <a:buNone/>
              <a:defRPr sz="3200"/>
            </a:lvl4pPr>
            <a:lvl5pPr marL="2286000" lvl="4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Helvetica Neue Light"/>
              <a:buNone/>
              <a:defRPr sz="3200"/>
            </a:lvl5pPr>
            <a:lvl6pPr marL="2743200" lvl="5" indent="-314325" algn="l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6pPr>
            <a:lvl7pPr marL="3200400" lvl="6" indent="-314325" algn="l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7pPr>
            <a:lvl8pPr marL="3657600" lvl="7" indent="-314325" algn="l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8pPr>
            <a:lvl9pPr marL="4114800" lvl="8" indent="-314325" algn="l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9pPr>
          </a:lstStyle>
          <a:p>
            <a:endParaRPr/>
          </a:p>
        </p:txBody>
      </p:sp>
      <p:sp>
        <p:nvSpPr>
          <p:cNvPr id="26" name="Google Shape;26;g28a8df09b23_0_1484"/>
          <p:cNvSpPr txBox="1">
            <a:spLocks noGrp="1"/>
          </p:cNvSpPr>
          <p:nvPr>
            <p:ph type="sldNum" idx="12"/>
          </p:nvPr>
        </p:nvSpPr>
        <p:spPr>
          <a:xfrm>
            <a:off x="7100773" y="7806333"/>
            <a:ext cx="414600" cy="37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sp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None/>
              <a:defRPr sz="18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None/>
              <a:defRPr sz="18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None/>
              <a:defRPr sz="18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None/>
              <a:defRPr sz="18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None/>
              <a:defRPr sz="18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None/>
              <a:defRPr sz="18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None/>
              <a:defRPr sz="18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None/>
              <a:defRPr sz="18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None/>
              <a:defRPr sz="18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&amp; Subtitle 3">
  <p:cSld name="TITLE_4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g28a8df09b23_0_1557"/>
          <p:cNvSpPr txBox="1">
            <a:spLocks noGrp="1"/>
          </p:cNvSpPr>
          <p:nvPr>
            <p:ph type="title"/>
          </p:nvPr>
        </p:nvSpPr>
        <p:spPr>
          <a:xfrm>
            <a:off x="1428750" y="1382316"/>
            <a:ext cx="11772900" cy="278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b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g28a8df09b23_0_1557"/>
          <p:cNvSpPr txBox="1">
            <a:spLocks noGrp="1"/>
          </p:cNvSpPr>
          <p:nvPr>
            <p:ph type="body" idx="1"/>
          </p:nvPr>
        </p:nvSpPr>
        <p:spPr>
          <a:xfrm>
            <a:off x="1428750" y="4243388"/>
            <a:ext cx="11772900" cy="95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rmAutofit/>
          </a:bodyPr>
          <a:lstStyle>
            <a:lvl1pPr marL="457200" lvl="0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Helvetica Neue Light"/>
              <a:buNone/>
              <a:defRPr sz="3200"/>
            </a:lvl1pPr>
            <a:lvl2pPr marL="914400" lvl="1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Helvetica Neue Light"/>
              <a:buNone/>
              <a:defRPr sz="3200"/>
            </a:lvl2pPr>
            <a:lvl3pPr marL="1371600" lvl="2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Helvetica Neue Light"/>
              <a:buNone/>
              <a:defRPr sz="3200"/>
            </a:lvl3pPr>
            <a:lvl4pPr marL="1828800" lvl="3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Helvetica Neue Light"/>
              <a:buNone/>
              <a:defRPr sz="3200"/>
            </a:lvl4pPr>
            <a:lvl5pPr marL="2286000" lvl="4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Helvetica Neue Light"/>
              <a:buNone/>
              <a:defRPr sz="3200"/>
            </a:lvl5pPr>
            <a:lvl6pPr marL="2743200" lvl="5" indent="-314325" algn="l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6pPr>
            <a:lvl7pPr marL="3200400" lvl="6" indent="-314325" algn="l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7pPr>
            <a:lvl8pPr marL="3657600" lvl="7" indent="-314325" algn="l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8pPr>
            <a:lvl9pPr marL="4114800" lvl="8" indent="-314325" algn="l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9pPr>
          </a:lstStyle>
          <a:p>
            <a:endParaRPr/>
          </a:p>
        </p:txBody>
      </p:sp>
      <p:sp>
        <p:nvSpPr>
          <p:cNvPr id="30" name="Google Shape;30;g28a8df09b23_0_1557"/>
          <p:cNvSpPr txBox="1">
            <a:spLocks noGrp="1"/>
          </p:cNvSpPr>
          <p:nvPr>
            <p:ph type="sldNum" idx="12"/>
          </p:nvPr>
        </p:nvSpPr>
        <p:spPr>
          <a:xfrm>
            <a:off x="7100773" y="7806333"/>
            <a:ext cx="414600" cy="37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sp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None/>
              <a:defRPr sz="18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None/>
              <a:defRPr sz="18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None/>
              <a:defRPr sz="18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None/>
              <a:defRPr sz="18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None/>
              <a:defRPr sz="18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None/>
              <a:defRPr sz="18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None/>
              <a:defRPr sz="18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None/>
              <a:defRPr sz="18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None/>
              <a:defRPr sz="18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&amp; Subtitle 4">
  <p:cSld name="Title &amp; Subtitle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g28a8df09b23_0_1632"/>
          <p:cNvSpPr txBox="1">
            <a:spLocks noGrp="1"/>
          </p:cNvSpPr>
          <p:nvPr>
            <p:ph type="title"/>
          </p:nvPr>
        </p:nvSpPr>
        <p:spPr>
          <a:xfrm>
            <a:off x="1428750" y="1382316"/>
            <a:ext cx="11772900" cy="278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400"/>
              <a:buFont typeface="Gill Sans"/>
              <a:buNone/>
              <a:defRPr sz="8400">
                <a:latin typeface="Gill Sans"/>
                <a:ea typeface="Gill Sans"/>
                <a:cs typeface="Gill Sans"/>
                <a:sym typeface="Gill Sans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33" name="Google Shape;33;g28a8df09b23_0_1632"/>
          <p:cNvSpPr txBox="1">
            <a:spLocks noGrp="1"/>
          </p:cNvSpPr>
          <p:nvPr>
            <p:ph type="body" idx="1"/>
          </p:nvPr>
        </p:nvSpPr>
        <p:spPr>
          <a:xfrm>
            <a:off x="1428750" y="4243388"/>
            <a:ext cx="11772900" cy="95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Autofit/>
          </a:bodyPr>
          <a:lstStyle>
            <a:lvl1pPr marL="457200" lvl="0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Gill Sans"/>
              <a:buNone/>
              <a:defRPr>
                <a:latin typeface="Gill Sans"/>
                <a:ea typeface="Gill Sans"/>
                <a:cs typeface="Gill Sans"/>
                <a:sym typeface="Gill Sans"/>
              </a:defRPr>
            </a:lvl1pPr>
            <a:lvl2pPr marL="914400" lvl="1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Gill Sans"/>
              <a:buNone/>
              <a:defRPr>
                <a:latin typeface="Gill Sans"/>
                <a:ea typeface="Gill Sans"/>
                <a:cs typeface="Gill Sans"/>
                <a:sym typeface="Gill Sans"/>
              </a:defRPr>
            </a:lvl2pPr>
            <a:lvl3pPr marL="1371600" lvl="2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Gill Sans"/>
              <a:buNone/>
              <a:defRPr>
                <a:latin typeface="Gill Sans"/>
                <a:ea typeface="Gill Sans"/>
                <a:cs typeface="Gill Sans"/>
                <a:sym typeface="Gill Sans"/>
              </a:defRPr>
            </a:lvl3pPr>
            <a:lvl4pPr marL="1828800" lvl="3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Gill Sans"/>
              <a:buNone/>
              <a:defRPr>
                <a:latin typeface="Gill Sans"/>
                <a:ea typeface="Gill Sans"/>
                <a:cs typeface="Gill Sans"/>
                <a:sym typeface="Gill Sans"/>
              </a:defRPr>
            </a:lvl4pPr>
            <a:lvl5pPr marL="2286000" lvl="4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Gill Sans"/>
              <a:buNone/>
              <a:defRPr>
                <a:latin typeface="Gill Sans"/>
                <a:ea typeface="Gill Sans"/>
                <a:cs typeface="Gill Sans"/>
                <a:sym typeface="Gill Sans"/>
              </a:defRPr>
            </a:lvl5pPr>
            <a:lvl6pPr marL="2743200" lvl="5" indent="-314325" algn="l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6pPr>
            <a:lvl7pPr marL="3200400" lvl="6" indent="-314325" algn="l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7pPr>
            <a:lvl8pPr marL="3657600" lvl="7" indent="-314325" algn="l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8pPr>
            <a:lvl9pPr marL="4114800" lvl="8" indent="-314325" algn="l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9pPr>
          </a:lstStyle>
          <a:p>
            <a:endParaRPr/>
          </a:p>
        </p:txBody>
      </p:sp>
      <p:sp>
        <p:nvSpPr>
          <p:cNvPr id="34" name="Google Shape;34;g28a8df09b23_0_1632"/>
          <p:cNvSpPr txBox="1">
            <a:spLocks noGrp="1"/>
          </p:cNvSpPr>
          <p:nvPr>
            <p:ph type="sldNum" idx="12"/>
          </p:nvPr>
        </p:nvSpPr>
        <p:spPr>
          <a:xfrm>
            <a:off x="7115175" y="7811691"/>
            <a:ext cx="385800" cy="37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sp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Gill Sans"/>
              <a:buNone/>
              <a:defRPr sz="1800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Gill Sans"/>
              <a:buNone/>
              <a:defRPr sz="1800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Gill Sans"/>
              <a:buNone/>
              <a:defRPr sz="1800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Gill Sans"/>
              <a:buNone/>
              <a:defRPr sz="1800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Gill Sans"/>
              <a:buNone/>
              <a:defRPr sz="1800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Gill Sans"/>
              <a:buNone/>
              <a:defRPr sz="1800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Gill Sans"/>
              <a:buNone/>
              <a:defRPr sz="1800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Gill Sans"/>
              <a:buNone/>
              <a:defRPr sz="1800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Gill Sans"/>
              <a:buNone/>
              <a:defRPr sz="1800" b="0" i="0" u="none" strike="noStrike" cap="non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g115fba60ada_51_37"/>
          <p:cNvSpPr/>
          <p:nvPr/>
        </p:nvSpPr>
        <p:spPr>
          <a:xfrm>
            <a:off x="7315200" y="-200"/>
            <a:ext cx="7315200" cy="82296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146275" tIns="146275" rIns="146275" bIns="14627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endParaRPr sz="2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" name="Google Shape;37;g115fba60ada_51_37"/>
          <p:cNvSpPr txBox="1">
            <a:spLocks noGrp="1"/>
          </p:cNvSpPr>
          <p:nvPr>
            <p:ph type="title"/>
          </p:nvPr>
        </p:nvSpPr>
        <p:spPr>
          <a:xfrm>
            <a:off x="424800" y="1973080"/>
            <a:ext cx="6472320" cy="2371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46275" tIns="146275" rIns="146275" bIns="146275" anchor="b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700"/>
              <a:buNone/>
              <a:defRPr sz="67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700"/>
              <a:buNone/>
              <a:defRPr sz="67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700"/>
              <a:buNone/>
              <a:defRPr sz="67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700"/>
              <a:buNone/>
              <a:defRPr sz="67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700"/>
              <a:buNone/>
              <a:defRPr sz="67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700"/>
              <a:buNone/>
              <a:defRPr sz="67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700"/>
              <a:buNone/>
              <a:defRPr sz="67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700"/>
              <a:buNone/>
              <a:defRPr sz="67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700"/>
              <a:buNone/>
              <a:defRPr sz="6700"/>
            </a:lvl9pPr>
          </a:lstStyle>
          <a:p>
            <a:endParaRPr/>
          </a:p>
        </p:txBody>
      </p:sp>
      <p:sp>
        <p:nvSpPr>
          <p:cNvPr id="38" name="Google Shape;38;g115fba60ada_51_37"/>
          <p:cNvSpPr txBox="1">
            <a:spLocks noGrp="1"/>
          </p:cNvSpPr>
          <p:nvPr>
            <p:ph type="subTitle" idx="1"/>
          </p:nvPr>
        </p:nvSpPr>
        <p:spPr>
          <a:xfrm>
            <a:off x="424800" y="4484920"/>
            <a:ext cx="6472320" cy="1976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46275" tIns="146275" rIns="146275" bIns="14627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 sz="3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 sz="3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 sz="3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 sz="3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 sz="3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 sz="3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 sz="3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 sz="3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 sz="3400"/>
            </a:lvl9pPr>
          </a:lstStyle>
          <a:p>
            <a:endParaRPr/>
          </a:p>
        </p:txBody>
      </p:sp>
      <p:sp>
        <p:nvSpPr>
          <p:cNvPr id="39" name="Google Shape;39;g115fba60ada_51_37"/>
          <p:cNvSpPr txBox="1">
            <a:spLocks noGrp="1"/>
          </p:cNvSpPr>
          <p:nvPr>
            <p:ph type="body" idx="2"/>
          </p:nvPr>
        </p:nvSpPr>
        <p:spPr>
          <a:xfrm>
            <a:off x="7903200" y="1158520"/>
            <a:ext cx="6139200" cy="5912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46275" tIns="146275" rIns="146275" bIns="146275" anchor="ctr" anchorCtr="0">
            <a:normAutofit/>
          </a:bodyPr>
          <a:lstStyle>
            <a:lvl1pPr marL="457200" lvl="0" indent="-4127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900"/>
              <a:buChar char="●"/>
              <a:defRPr/>
            </a:lvl1pPr>
            <a:lvl2pPr marL="914400" lvl="1" indent="-3683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Char char="○"/>
              <a:defRPr/>
            </a:lvl2pPr>
            <a:lvl3pPr marL="1371600" lvl="2" indent="-3683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Char char="■"/>
              <a:defRPr/>
            </a:lvl3pPr>
            <a:lvl4pPr marL="1828800" lvl="3" indent="-3683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Char char="●"/>
              <a:defRPr/>
            </a:lvl4pPr>
            <a:lvl5pPr marL="2286000" lvl="4" indent="-3683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Char char="○"/>
              <a:defRPr/>
            </a:lvl5pPr>
            <a:lvl6pPr marL="2743200" lvl="5" indent="-3683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Char char="■"/>
              <a:defRPr/>
            </a:lvl6pPr>
            <a:lvl7pPr marL="3200400" lvl="6" indent="-3683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Char char="●"/>
              <a:defRPr/>
            </a:lvl7pPr>
            <a:lvl8pPr marL="3657600" lvl="7" indent="-3683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Char char="○"/>
              <a:defRPr/>
            </a:lvl8pPr>
            <a:lvl9pPr marL="4114800" lvl="8" indent="-3683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2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g115fba60ada_51_37"/>
          <p:cNvSpPr txBox="1">
            <a:spLocks noGrp="1"/>
          </p:cNvSpPr>
          <p:nvPr>
            <p:ph type="sldNum" idx="12"/>
          </p:nvPr>
        </p:nvSpPr>
        <p:spPr>
          <a:xfrm>
            <a:off x="13555933" y="7461148"/>
            <a:ext cx="877920" cy="629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46275" tIns="146275" rIns="146275" bIns="14627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&amp; Subtitle 5">
  <p:cSld name="TITLE_5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g28a8df09b23_0_1898"/>
          <p:cNvSpPr txBox="1">
            <a:spLocks noGrp="1"/>
          </p:cNvSpPr>
          <p:nvPr>
            <p:ph type="title"/>
          </p:nvPr>
        </p:nvSpPr>
        <p:spPr>
          <a:xfrm>
            <a:off x="1428750" y="1382316"/>
            <a:ext cx="11772900" cy="278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b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g28a8df09b23_0_1898"/>
          <p:cNvSpPr txBox="1">
            <a:spLocks noGrp="1"/>
          </p:cNvSpPr>
          <p:nvPr>
            <p:ph type="body" idx="1"/>
          </p:nvPr>
        </p:nvSpPr>
        <p:spPr>
          <a:xfrm>
            <a:off x="1428750" y="4243388"/>
            <a:ext cx="11772900" cy="95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rmAutofit/>
          </a:bodyPr>
          <a:lstStyle>
            <a:lvl1pPr marL="457200" lvl="0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Helvetica Neue Light"/>
              <a:buNone/>
              <a:defRPr sz="3200"/>
            </a:lvl1pPr>
            <a:lvl2pPr marL="914400" lvl="1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Helvetica Neue Light"/>
              <a:buNone/>
              <a:defRPr sz="3200"/>
            </a:lvl2pPr>
            <a:lvl3pPr marL="1371600" lvl="2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Helvetica Neue Light"/>
              <a:buNone/>
              <a:defRPr sz="3200"/>
            </a:lvl3pPr>
            <a:lvl4pPr marL="1828800" lvl="3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Helvetica Neue Light"/>
              <a:buNone/>
              <a:defRPr sz="3200"/>
            </a:lvl4pPr>
            <a:lvl5pPr marL="2286000" lvl="4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Helvetica Neue Light"/>
              <a:buNone/>
              <a:defRPr sz="3200"/>
            </a:lvl5pPr>
            <a:lvl6pPr marL="2743200" lvl="5" indent="-314325" algn="l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6pPr>
            <a:lvl7pPr marL="3200400" lvl="6" indent="-314325" algn="l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7pPr>
            <a:lvl8pPr marL="3657600" lvl="7" indent="-314325" algn="l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8pPr>
            <a:lvl9pPr marL="4114800" lvl="8" indent="-314325" algn="l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1350"/>
              <a:buChar char="•"/>
              <a:defRPr/>
            </a:lvl9pPr>
          </a:lstStyle>
          <a:p>
            <a:endParaRPr/>
          </a:p>
        </p:txBody>
      </p:sp>
      <p:sp>
        <p:nvSpPr>
          <p:cNvPr id="44" name="Google Shape;44;g28a8df09b23_0_1898"/>
          <p:cNvSpPr txBox="1">
            <a:spLocks noGrp="1"/>
          </p:cNvSpPr>
          <p:nvPr>
            <p:ph type="sldNum" idx="12"/>
          </p:nvPr>
        </p:nvSpPr>
        <p:spPr>
          <a:xfrm>
            <a:off x="7100773" y="7806333"/>
            <a:ext cx="414600" cy="37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sp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None/>
              <a:defRPr sz="18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None/>
              <a:defRPr sz="18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None/>
              <a:defRPr sz="18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None/>
              <a:defRPr sz="18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None/>
              <a:defRPr sz="18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None/>
              <a:defRPr sz="18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None/>
              <a:defRPr sz="18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None/>
              <a:defRPr sz="18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None/>
              <a:defRPr sz="18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1.xml"/><Relationship Id="rId13" Type="http://schemas.openxmlformats.org/officeDocument/2006/relationships/slideLayout" Target="../slideLayouts/slideLayout36.xml"/><Relationship Id="rId18" Type="http://schemas.openxmlformats.org/officeDocument/2006/relationships/slideLayout" Target="../slideLayouts/slideLayout41.xml"/><Relationship Id="rId3" Type="http://schemas.openxmlformats.org/officeDocument/2006/relationships/slideLayout" Target="../slideLayouts/slideLayout26.xml"/><Relationship Id="rId21" Type="http://schemas.openxmlformats.org/officeDocument/2006/relationships/slideLayout" Target="../slideLayouts/slideLayout44.xml"/><Relationship Id="rId7" Type="http://schemas.openxmlformats.org/officeDocument/2006/relationships/slideLayout" Target="../slideLayouts/slideLayout30.xml"/><Relationship Id="rId12" Type="http://schemas.openxmlformats.org/officeDocument/2006/relationships/slideLayout" Target="../slideLayouts/slideLayout35.xml"/><Relationship Id="rId17" Type="http://schemas.openxmlformats.org/officeDocument/2006/relationships/slideLayout" Target="../slideLayouts/slideLayout40.xml"/><Relationship Id="rId2" Type="http://schemas.openxmlformats.org/officeDocument/2006/relationships/slideLayout" Target="../slideLayouts/slideLayout25.xml"/><Relationship Id="rId16" Type="http://schemas.openxmlformats.org/officeDocument/2006/relationships/slideLayout" Target="../slideLayouts/slideLayout39.xml"/><Relationship Id="rId20" Type="http://schemas.openxmlformats.org/officeDocument/2006/relationships/slideLayout" Target="../slideLayouts/slideLayout43.xml"/><Relationship Id="rId1" Type="http://schemas.openxmlformats.org/officeDocument/2006/relationships/slideLayout" Target="../slideLayouts/slideLayout24.xml"/><Relationship Id="rId6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34.xml"/><Relationship Id="rId5" Type="http://schemas.openxmlformats.org/officeDocument/2006/relationships/slideLayout" Target="../slideLayouts/slideLayout28.xml"/><Relationship Id="rId15" Type="http://schemas.openxmlformats.org/officeDocument/2006/relationships/slideLayout" Target="../slideLayouts/slideLayout38.xml"/><Relationship Id="rId23" Type="http://schemas.openxmlformats.org/officeDocument/2006/relationships/image" Target="../media/image1.png"/><Relationship Id="rId10" Type="http://schemas.openxmlformats.org/officeDocument/2006/relationships/slideLayout" Target="../slideLayouts/slideLayout33.xml"/><Relationship Id="rId19" Type="http://schemas.openxmlformats.org/officeDocument/2006/relationships/slideLayout" Target="../slideLayouts/slideLayout42.xml"/><Relationship Id="rId4" Type="http://schemas.openxmlformats.org/officeDocument/2006/relationships/slideLayout" Target="../slideLayouts/slideLayout27.xml"/><Relationship Id="rId9" Type="http://schemas.openxmlformats.org/officeDocument/2006/relationships/slideLayout" Target="../slideLayouts/slideLayout32.xml"/><Relationship Id="rId14" Type="http://schemas.openxmlformats.org/officeDocument/2006/relationships/slideLayout" Target="../slideLayouts/slideLayout37.xml"/><Relationship Id="rId22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blipFill>
          <a:blip r:embed="rId25">
            <a:alphaModFix/>
          </a:blip>
          <a:stretch>
            <a:fillRect/>
          </a:stretch>
        </a:blip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g115fba60ada_51_7"/>
          <p:cNvSpPr txBox="1">
            <a:spLocks noGrp="1"/>
          </p:cNvSpPr>
          <p:nvPr>
            <p:ph type="title"/>
          </p:nvPr>
        </p:nvSpPr>
        <p:spPr>
          <a:xfrm>
            <a:off x="498720" y="712040"/>
            <a:ext cx="13632960" cy="9163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46275" tIns="146275" rIns="146275" bIns="146275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Arial"/>
              <a:buNone/>
              <a:defRPr sz="4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Arial"/>
              <a:buNone/>
              <a:defRPr sz="4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Arial"/>
              <a:buNone/>
              <a:defRPr sz="4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Arial"/>
              <a:buNone/>
              <a:defRPr sz="4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Arial"/>
              <a:buNone/>
              <a:defRPr sz="4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Arial"/>
              <a:buNone/>
              <a:defRPr sz="4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Arial"/>
              <a:buNone/>
              <a:defRPr sz="4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Arial"/>
              <a:buNone/>
              <a:defRPr sz="4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Arial"/>
              <a:buNone/>
              <a:defRPr sz="4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" name="Google Shape;7;g115fba60ada_51_7"/>
          <p:cNvSpPr txBox="1">
            <a:spLocks noGrp="1"/>
          </p:cNvSpPr>
          <p:nvPr>
            <p:ph type="body" idx="1"/>
          </p:nvPr>
        </p:nvSpPr>
        <p:spPr>
          <a:xfrm>
            <a:off x="498720" y="1843960"/>
            <a:ext cx="13632960" cy="54662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46275" tIns="146275" rIns="146275" bIns="146275" anchor="t" anchorCtr="0">
            <a:normAutofit/>
          </a:bodyPr>
          <a:lstStyle>
            <a:lvl1pPr marL="457200" marR="0" lvl="0" indent="-4127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900"/>
              <a:buFont typeface="Arial"/>
              <a:buChar char="●"/>
              <a:defRPr sz="29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68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Arial"/>
              <a:buChar char="○"/>
              <a:defRPr sz="2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68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Arial"/>
              <a:buChar char="■"/>
              <a:defRPr sz="2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68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Arial"/>
              <a:buChar char="●"/>
              <a:defRPr sz="2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68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Arial"/>
              <a:buChar char="○"/>
              <a:defRPr sz="2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68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Arial"/>
              <a:buChar char="■"/>
              <a:defRPr sz="2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68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Arial"/>
              <a:buChar char="●"/>
              <a:defRPr sz="2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68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Arial"/>
              <a:buChar char="○"/>
              <a:defRPr sz="2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68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Arial"/>
              <a:buChar char="■"/>
              <a:defRPr sz="2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" name="Google Shape;8;g115fba60ada_51_7"/>
          <p:cNvSpPr txBox="1">
            <a:spLocks noGrp="1"/>
          </p:cNvSpPr>
          <p:nvPr>
            <p:ph type="sldNum" idx="12"/>
          </p:nvPr>
        </p:nvSpPr>
        <p:spPr>
          <a:xfrm>
            <a:off x="13555933" y="7461148"/>
            <a:ext cx="877920" cy="629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46275" tIns="146275" rIns="146275" bIns="146275" anchor="ctr" anchorCtr="0">
            <a:norm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  <p:sldLayoutId id="2147483670" r:id="rId22"/>
    <p:sldLayoutId id="2147483671" r:id="rId23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3">
            <a:alphaModFix/>
          </a:blip>
          <a:stretch>
            <a:fillRect/>
          </a:stretch>
        </a:blipFill>
        <a:effectLst/>
      </p:bgPr>
    </p:bg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28a8df09b23_0_2516"/>
          <p:cNvSpPr txBox="1">
            <a:spLocks noGrp="1"/>
          </p:cNvSpPr>
          <p:nvPr>
            <p:ph type="title"/>
          </p:nvPr>
        </p:nvSpPr>
        <p:spPr>
          <a:xfrm>
            <a:off x="1071563" y="375047"/>
            <a:ext cx="12487200" cy="182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rm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0"/>
              <a:buFont typeface="Helvetica Neue Light"/>
              <a:buNone/>
              <a:defRPr sz="80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0"/>
              <a:buFont typeface="Helvetica Neue Light"/>
              <a:buNone/>
              <a:defRPr sz="80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0"/>
              <a:buFont typeface="Helvetica Neue Light"/>
              <a:buNone/>
              <a:defRPr sz="80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0"/>
              <a:buFont typeface="Helvetica Neue Light"/>
              <a:buNone/>
              <a:defRPr sz="80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0"/>
              <a:buFont typeface="Helvetica Neue Light"/>
              <a:buNone/>
              <a:defRPr sz="80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0"/>
              <a:buFont typeface="Helvetica Neue Light"/>
              <a:buNone/>
              <a:defRPr sz="80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0"/>
              <a:buFont typeface="Helvetica Neue Light"/>
              <a:buNone/>
              <a:defRPr sz="80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0"/>
              <a:buFont typeface="Helvetica Neue Light"/>
              <a:buNone/>
              <a:defRPr sz="80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0"/>
              <a:buFont typeface="Helvetica Neue Light"/>
              <a:buNone/>
              <a:defRPr sz="80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endParaRPr/>
          </a:p>
        </p:txBody>
      </p:sp>
      <p:sp>
        <p:nvSpPr>
          <p:cNvPr id="100" name="Google Shape;100;g28a8df09b23_0_2516"/>
          <p:cNvSpPr txBox="1">
            <a:spLocks noGrp="1"/>
          </p:cNvSpPr>
          <p:nvPr>
            <p:ph type="body" idx="1"/>
          </p:nvPr>
        </p:nvSpPr>
        <p:spPr>
          <a:xfrm>
            <a:off x="1071563" y="2196703"/>
            <a:ext cx="12487200" cy="530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rmAutofit/>
          </a:bodyPr>
          <a:lstStyle>
            <a:lvl1pPr marL="457200" marR="0" lvl="0" indent="-400050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Helvetica Neue Light"/>
              <a:buChar char="•"/>
              <a:defRPr sz="36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L="914400" marR="0" lvl="1" indent="-400050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Helvetica Neue Light"/>
              <a:buChar char="•"/>
              <a:defRPr sz="36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L="1371600" marR="0" lvl="2" indent="-400050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Helvetica Neue Light"/>
              <a:buChar char="•"/>
              <a:defRPr sz="36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L="1828800" marR="0" lvl="3" indent="-400050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Helvetica Neue Light"/>
              <a:buChar char="•"/>
              <a:defRPr sz="36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L="2286000" marR="0" lvl="4" indent="-400050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Helvetica Neue Light"/>
              <a:buChar char="•"/>
              <a:defRPr sz="36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L="2743200" marR="0" lvl="5" indent="-400050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Helvetica Neue Light"/>
              <a:buChar char="•"/>
              <a:defRPr sz="36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L="3200400" marR="0" lvl="6" indent="-400050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Helvetica Neue Light"/>
              <a:buChar char="•"/>
              <a:defRPr sz="36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L="3657600" marR="0" lvl="7" indent="-400050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Helvetica Neue Light"/>
              <a:buChar char="•"/>
              <a:defRPr sz="36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L="4114800" marR="0" lvl="8" indent="-400050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Helvetica Neue Light"/>
              <a:buChar char="•"/>
              <a:defRPr sz="36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endParaRPr/>
          </a:p>
        </p:txBody>
      </p:sp>
      <p:sp>
        <p:nvSpPr>
          <p:cNvPr id="101" name="Google Shape;101;g28a8df09b23_0_2516"/>
          <p:cNvSpPr txBox="1">
            <a:spLocks noGrp="1"/>
          </p:cNvSpPr>
          <p:nvPr>
            <p:ph type="sldNum" idx="12"/>
          </p:nvPr>
        </p:nvSpPr>
        <p:spPr>
          <a:xfrm>
            <a:off x="7100773" y="7806333"/>
            <a:ext cx="414600" cy="37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sp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None/>
              <a:defRPr sz="18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L="0" marR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None/>
              <a:defRPr sz="18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L="0" marR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None/>
              <a:defRPr sz="18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L="0" marR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None/>
              <a:defRPr sz="18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L="0" marR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None/>
              <a:defRPr sz="18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L="0" marR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None/>
              <a:defRPr sz="18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L="0" marR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None/>
              <a:defRPr sz="18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L="0" marR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None/>
              <a:defRPr sz="18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L="0" marR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 Light"/>
              <a:buNone/>
              <a:defRPr sz="18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  <p:sldLayoutId id="2147483684" r:id="rId12"/>
    <p:sldLayoutId id="2147483685" r:id="rId13"/>
    <p:sldLayoutId id="2147483686" r:id="rId14"/>
    <p:sldLayoutId id="2147483687" r:id="rId15"/>
    <p:sldLayoutId id="2147483688" r:id="rId16"/>
    <p:sldLayoutId id="2147483689" r:id="rId17"/>
    <p:sldLayoutId id="2147483690" r:id="rId18"/>
    <p:sldLayoutId id="2147483691" r:id="rId19"/>
    <p:sldLayoutId id="2147483692" r:id="rId20"/>
    <p:sldLayoutId id="2147483693" r:id="rId2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7.xml"/><Relationship Id="rId6" Type="http://schemas.openxmlformats.org/officeDocument/2006/relationships/image" Target="../media/image8.jpg"/><Relationship Id="rId5" Type="http://schemas.openxmlformats.org/officeDocument/2006/relationships/image" Target="../media/image7.jpg"/><Relationship Id="rId4" Type="http://schemas.openxmlformats.org/officeDocument/2006/relationships/image" Target="../media/image6.jp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38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8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3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8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g30e3ea0c6ce_2_0"/>
          <p:cNvSpPr txBox="1"/>
          <p:nvPr/>
        </p:nvSpPr>
        <p:spPr>
          <a:xfrm>
            <a:off x="-176975" y="710775"/>
            <a:ext cx="14630400" cy="31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spAutoFit/>
          </a:bodyPr>
          <a:lstStyle/>
          <a:p>
            <a:pPr marL="0" marR="0" lvl="1" indent="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900"/>
              <a:buFont typeface="Arial"/>
              <a:buNone/>
            </a:pPr>
            <a:endParaRPr sz="1400" b="0" i="0" u="none" strike="noStrike" cap="none">
              <a:solidFill>
                <a:srgbClr val="FF7F61"/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  <p:sp>
        <p:nvSpPr>
          <p:cNvPr id="190" name="Google Shape;190;g30e3ea0c6ce_2_0"/>
          <p:cNvSpPr txBox="1"/>
          <p:nvPr/>
        </p:nvSpPr>
        <p:spPr>
          <a:xfrm>
            <a:off x="2315100" y="2419150"/>
            <a:ext cx="10821600" cy="81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100"/>
              <a:buFont typeface="Arial"/>
              <a:buNone/>
            </a:pPr>
            <a:endParaRPr sz="4100" b="0" i="0" u="none" strike="noStrike" cap="none">
              <a:solidFill>
                <a:srgbClr val="000000"/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  <p:pic>
        <p:nvPicPr>
          <p:cNvPr id="191" name="Google Shape;191;g30e3ea0c6ce_2_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2895425" y="7328688"/>
            <a:ext cx="1403651" cy="483775"/>
          </a:xfrm>
          <a:prstGeom prst="rect">
            <a:avLst/>
          </a:prstGeom>
          <a:noFill/>
          <a:ln>
            <a:noFill/>
          </a:ln>
        </p:spPr>
      </p:pic>
      <p:sp>
        <p:nvSpPr>
          <p:cNvPr id="192" name="Google Shape;192;g30e3ea0c6ce_2_0"/>
          <p:cNvSpPr txBox="1"/>
          <p:nvPr/>
        </p:nvSpPr>
        <p:spPr>
          <a:xfrm>
            <a:off x="1257726" y="279840"/>
            <a:ext cx="11057574" cy="89270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700" b="1" dirty="0">
                <a:solidFill>
                  <a:srgbClr val="CC4125"/>
                </a:solidFill>
                <a:latin typeface="Open Sans"/>
                <a:ea typeface="Open Sans"/>
                <a:cs typeface="Open Sans"/>
                <a:sym typeface="Open Sans"/>
              </a:rPr>
              <a:t>DAYREV25 ENGINEERING COMPANY LIMITED  </a:t>
            </a:r>
            <a:r>
              <a:rPr lang="en-US" sz="7700" b="1" dirty="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en-US" sz="7700" b="1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SOLAR PANEL POWER BANK </a:t>
            </a: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1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By Ajayi Olaniyi</a:t>
            </a: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7700" b="1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g30dba2048e9_0_41"/>
          <p:cNvSpPr txBox="1"/>
          <p:nvPr/>
        </p:nvSpPr>
        <p:spPr>
          <a:xfrm>
            <a:off x="-642375" y="0"/>
            <a:ext cx="14630400" cy="10259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spAutoFit/>
          </a:bodyPr>
          <a:lstStyle/>
          <a:p>
            <a:pPr marL="0" marR="0" lvl="1" indent="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900"/>
              <a:buFont typeface="Arial"/>
              <a:buNone/>
            </a:pPr>
            <a:r>
              <a:rPr lang="en-US" sz="6000" dirty="0">
                <a:solidFill>
                  <a:schemeClr val="accent2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Revenue and Model</a:t>
            </a:r>
            <a:endParaRPr sz="6000" b="0" i="0" u="none" strike="noStrike" cap="none" dirty="0">
              <a:solidFill>
                <a:schemeClr val="accent2"/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  <p:sp>
        <p:nvSpPr>
          <p:cNvPr id="247" name="Google Shape;247;g30dba2048e9_0_41"/>
          <p:cNvSpPr txBox="1"/>
          <p:nvPr/>
        </p:nvSpPr>
        <p:spPr>
          <a:xfrm>
            <a:off x="541867" y="1025922"/>
            <a:ext cx="12897858" cy="105874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r>
              <a:rPr lang="en-US" sz="2800" dirty="0">
                <a:solidFill>
                  <a:schemeClr val="accent4"/>
                </a:solidFill>
              </a:rPr>
              <a:t>Revenue Streams</a:t>
            </a:r>
          </a:p>
          <a:p>
            <a:r>
              <a:rPr lang="en-US" sz="2400" dirty="0">
                <a:solidFill>
                  <a:schemeClr val="tx2"/>
                </a:solidFill>
              </a:rPr>
              <a:t>Product Sales: Direct-to-consumer sales through online platforms, retail partnerships and strategic distributors.</a:t>
            </a:r>
          </a:p>
          <a:p>
            <a:r>
              <a:rPr lang="en-US" sz="2400" dirty="0">
                <a:solidFill>
                  <a:schemeClr val="tx2"/>
                </a:solidFill>
              </a:rPr>
              <a:t>Subscription Services*: Offer monthly/annual plans for premium features, priority support and replacement warranties.</a:t>
            </a:r>
          </a:p>
          <a:p>
            <a:r>
              <a:rPr lang="en-US" sz="2400" dirty="0">
                <a:solidFill>
                  <a:schemeClr val="tx2"/>
                </a:solidFill>
              </a:rPr>
              <a:t>Bulk Orders: Cater to businesses, organizations and government institutions requiring customized solutions</a:t>
            </a:r>
            <a:r>
              <a:rPr lang="en-US" sz="2000" dirty="0">
                <a:solidFill>
                  <a:schemeClr val="tx2"/>
                </a:solidFill>
              </a:rPr>
              <a:t>.</a:t>
            </a:r>
          </a:p>
          <a:p>
            <a:endParaRPr lang="en-US" sz="2800" dirty="0">
              <a:solidFill>
                <a:schemeClr val="accent4"/>
              </a:solidFill>
            </a:endParaRPr>
          </a:p>
          <a:p>
            <a:r>
              <a:rPr lang="en-US" sz="2800" dirty="0">
                <a:solidFill>
                  <a:schemeClr val="accent4"/>
                </a:solidFill>
              </a:rPr>
              <a:t>Pricing Strategy</a:t>
            </a:r>
          </a:p>
          <a:p>
            <a:r>
              <a:rPr lang="en-US" sz="2400" dirty="0">
                <a:solidFill>
                  <a:schemeClr val="tx2"/>
                </a:solidFill>
              </a:rPr>
              <a:t>Base Model*: $99-$149 (5W solar panel, 5,000mAh battery)</a:t>
            </a:r>
          </a:p>
          <a:p>
            <a:r>
              <a:rPr lang="en-US" sz="2400" dirty="0">
                <a:solidFill>
                  <a:schemeClr val="tx2"/>
                </a:solidFill>
              </a:rPr>
              <a:t>Premium Model*: $199-$299 (10W solar panel, 20,000mAh battery)</a:t>
            </a:r>
          </a:p>
          <a:p>
            <a:r>
              <a:rPr lang="en-US" sz="2400" dirty="0">
                <a:solidFill>
                  <a:schemeClr val="tx2"/>
                </a:solidFill>
              </a:rPr>
              <a:t>Enterprise Solutions*: Customized pricing for bulk orders</a:t>
            </a:r>
          </a:p>
          <a:p>
            <a:endParaRPr lang="en-US" sz="2000" dirty="0"/>
          </a:p>
          <a:p>
            <a:pPr algn="l"/>
            <a:r>
              <a:rPr lang="en-US" sz="2800" b="0" i="0" dirty="0">
                <a:solidFill>
                  <a:schemeClr val="accent4"/>
                </a:solidFill>
                <a:effectLst/>
                <a:latin typeface="Arial" panose="020B0604020202020204" pitchFamily="34" charset="0"/>
              </a:rPr>
              <a:t>Additional Revenue Opportunities</a:t>
            </a:r>
          </a:p>
          <a:p>
            <a:pPr algn="l"/>
            <a:r>
              <a:rPr lang="en-US" sz="200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-</a:t>
            </a:r>
            <a:r>
              <a:rPr lang="en-US" sz="2400" b="0" i="0" dirty="0">
                <a:solidFill>
                  <a:schemeClr val="tx2"/>
                </a:solidFill>
                <a:effectLst/>
                <a:latin typeface="Arial" panose="020B0604020202020204" pitchFamily="34" charset="0"/>
              </a:rPr>
              <a:t>Accessories (carrying cases, adapters)</a:t>
            </a:r>
          </a:p>
          <a:p>
            <a:pPr algn="l"/>
            <a:r>
              <a:rPr lang="en-US" sz="2400" b="0" i="0" dirty="0">
                <a:solidFill>
                  <a:schemeClr val="tx2"/>
                </a:solidFill>
                <a:effectLst/>
                <a:latin typeface="Arial" panose="020B0604020202020204" pitchFamily="34" charset="0"/>
              </a:rPr>
              <a:t>Energy efficiency consulting services</a:t>
            </a:r>
          </a:p>
          <a:p>
            <a:pPr algn="l"/>
            <a:r>
              <a:rPr lang="en-US" sz="2400" b="0" i="0" dirty="0">
                <a:solidFill>
                  <a:schemeClr val="tx2"/>
                </a:solidFill>
                <a:effectLst/>
                <a:latin typeface="Arial" panose="020B0604020202020204" pitchFamily="34" charset="0"/>
              </a:rPr>
              <a:t>Solar panel maintenance and replacement services</a:t>
            </a:r>
          </a:p>
          <a:p>
            <a:br>
              <a:rPr lang="en-US" sz="2800" dirty="0"/>
            </a:br>
            <a:endParaRPr lang="en-US" sz="2000" dirty="0"/>
          </a:p>
          <a:p>
            <a:br>
              <a:rPr lang="en-US" sz="6000" dirty="0"/>
            </a:br>
            <a:br>
              <a:rPr lang="en-US" sz="4800" dirty="0"/>
            </a:br>
            <a:endParaRPr sz="10000" i="0" u="none" strike="noStrike" cap="none" dirty="0">
              <a:solidFill>
                <a:schemeClr val="lt1"/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  <p:pic>
        <p:nvPicPr>
          <p:cNvPr id="248" name="Google Shape;248;g30dba2048e9_0_4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2895425" y="7328688"/>
            <a:ext cx="1403651" cy="483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g30dba2048e9_0_55"/>
          <p:cNvSpPr txBox="1"/>
          <p:nvPr/>
        </p:nvSpPr>
        <p:spPr>
          <a:xfrm>
            <a:off x="-1033150" y="0"/>
            <a:ext cx="14630400" cy="11182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spAutoFit/>
          </a:bodyPr>
          <a:lstStyle/>
          <a:p>
            <a:pPr marL="0" marR="0" lvl="1" indent="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900"/>
              <a:buFont typeface="Arial"/>
              <a:buNone/>
            </a:pPr>
            <a:r>
              <a:rPr lang="en-US" sz="6600" dirty="0">
                <a:solidFill>
                  <a:schemeClr val="accent2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Scalability</a:t>
            </a:r>
            <a:endParaRPr sz="6600" b="0" i="0" u="none" strike="noStrike" cap="none" dirty="0">
              <a:solidFill>
                <a:schemeClr val="accent2"/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  <p:sp>
        <p:nvSpPr>
          <p:cNvPr id="261" name="Google Shape;261;g30dba2048e9_0_55"/>
          <p:cNvSpPr txBox="1"/>
          <p:nvPr/>
        </p:nvSpPr>
        <p:spPr>
          <a:xfrm>
            <a:off x="728133" y="812800"/>
            <a:ext cx="13157199" cy="94640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algn="l"/>
            <a:r>
              <a:rPr lang="en-US" sz="3200" b="0" i="0" dirty="0">
                <a:solidFill>
                  <a:schemeClr val="accent6">
                    <a:lumMod val="50000"/>
                  </a:schemeClr>
                </a:solidFill>
                <a:effectLst/>
                <a:latin typeface="Arial" panose="020B0604020202020204" pitchFamily="34" charset="0"/>
              </a:rPr>
              <a:t>Key Milestones:</a:t>
            </a:r>
          </a:p>
          <a:p>
            <a:pPr algn="l"/>
            <a:r>
              <a:rPr lang="en-US" sz="2800" b="0" i="0" dirty="0">
                <a:solidFill>
                  <a:schemeClr val="accent5"/>
                </a:solidFill>
                <a:effectLst/>
                <a:latin typeface="Arial" panose="020B0604020202020204" pitchFamily="34" charset="0"/>
              </a:rPr>
              <a:t>Product Development:</a:t>
            </a:r>
          </a:p>
          <a:p>
            <a:pPr algn="l"/>
            <a:r>
              <a:rPr lang="en-US" sz="200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     </a:t>
            </a:r>
            <a:r>
              <a:rPr lang="en-US" sz="2000" b="0" i="0" dirty="0">
                <a:solidFill>
                  <a:schemeClr val="tx2"/>
                </a:solidFill>
                <a:effectLst/>
                <a:latin typeface="Arial" panose="020B0604020202020204" pitchFamily="34" charset="0"/>
              </a:rPr>
              <a:t>Prototype completion:: 80% (functional prototype with 5W solar panel and 5,000mAh battery)</a:t>
            </a:r>
          </a:p>
          <a:p>
            <a:pPr algn="l"/>
            <a:r>
              <a:rPr lang="en-US" sz="2000" b="0" i="0" dirty="0">
                <a:solidFill>
                  <a:schemeClr val="tx2"/>
                </a:solidFill>
                <a:effectLst/>
                <a:latin typeface="Arial" panose="020B0604020202020204" pitchFamily="34" charset="0"/>
              </a:rPr>
              <a:t>    Design refinement: Ongoing (ergonomic design, waterproofing and user interface enhancements)</a:t>
            </a:r>
          </a:p>
          <a:p>
            <a:pPr algn="l"/>
            <a:r>
              <a:rPr lang="en-US" sz="2800" b="0" i="0" dirty="0">
                <a:solidFill>
                  <a:schemeClr val="accent5"/>
                </a:solidFill>
                <a:effectLst/>
                <a:latin typeface="Arial" panose="020B0604020202020204" pitchFamily="34" charset="0"/>
              </a:rPr>
              <a:t>Customer Growth:</a:t>
            </a:r>
          </a:p>
          <a:p>
            <a:pPr algn="l"/>
            <a:r>
              <a:rPr lang="en-US" sz="200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    </a:t>
            </a:r>
            <a:r>
              <a:rPr lang="en-US" sz="2000" b="0" i="0" dirty="0">
                <a:solidFill>
                  <a:schemeClr val="tx2"/>
                </a:solidFill>
                <a:effectLst/>
                <a:latin typeface="Arial" panose="020B0604020202020204" pitchFamily="34" charset="0"/>
              </a:rPr>
              <a:t>Target audience identification: 80% (outdoor enthusiasts, remote workers and environmentally  conscious       consumers)</a:t>
            </a:r>
          </a:p>
          <a:p>
            <a:pPr algn="l"/>
            <a:r>
              <a:rPr lang="en-US" sz="2000" b="0" i="0" dirty="0">
                <a:solidFill>
                  <a:schemeClr val="tx2"/>
                </a:solidFill>
                <a:effectLst/>
                <a:latin typeface="Arial" panose="020B0604020202020204" pitchFamily="34" charset="0"/>
              </a:rPr>
              <a:t>    Social media presence: 2,500 followers (Facebook, Instagram, Twitter)</a:t>
            </a:r>
          </a:p>
          <a:p>
            <a:pPr algn="l"/>
            <a:r>
              <a:rPr lang="en-US" sz="2000" b="0" i="0" dirty="0">
                <a:solidFill>
                  <a:schemeClr val="tx2"/>
                </a:solidFill>
                <a:effectLst/>
                <a:latin typeface="Arial" panose="020B0604020202020204" pitchFamily="34" charset="0"/>
              </a:rPr>
              <a:t>    Email subscribers*: 1,000+</a:t>
            </a:r>
          </a:p>
          <a:p>
            <a:pPr algn="l"/>
            <a:r>
              <a:rPr lang="en-US" sz="2800" b="0" i="0" dirty="0">
                <a:solidFill>
                  <a:schemeClr val="accent5"/>
                </a:solidFill>
                <a:effectLst/>
                <a:latin typeface="Arial" panose="020B0604020202020204" pitchFamily="34" charset="0"/>
              </a:rPr>
              <a:t>Partnerships</a:t>
            </a:r>
            <a:r>
              <a:rPr lang="en-US" sz="200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:</a:t>
            </a:r>
          </a:p>
          <a:p>
            <a:pPr algn="l"/>
            <a:r>
              <a:rPr lang="en-US" sz="200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    </a:t>
            </a:r>
            <a:r>
              <a:rPr lang="en-US" sz="2000" b="0" i="0" dirty="0">
                <a:solidFill>
                  <a:schemeClr val="tx2"/>
                </a:solidFill>
                <a:effectLst/>
                <a:latin typeface="Arial" panose="020B0604020202020204" pitchFamily="34" charset="0"/>
              </a:rPr>
              <a:t>Supplier agreements: 2 (secured reliable component sourcing)</a:t>
            </a:r>
          </a:p>
          <a:p>
            <a:pPr algn="l"/>
            <a:r>
              <a:rPr lang="en-US" sz="2000" b="0" i="0" dirty="0">
                <a:solidFill>
                  <a:schemeClr val="tx2"/>
                </a:solidFill>
                <a:effectLst/>
                <a:latin typeface="Arial" panose="020B0604020202020204" pitchFamily="34" charset="0"/>
              </a:rPr>
              <a:t>    Distribution partnerships: 1 (regional distributor for West Africa)</a:t>
            </a:r>
          </a:p>
          <a:p>
            <a:pPr algn="l"/>
            <a:r>
              <a:rPr lang="en-US" sz="2800" b="0" i="0" dirty="0">
                <a:solidFill>
                  <a:schemeClr val="accent5"/>
                </a:solidFill>
                <a:effectLst/>
                <a:latin typeface="Arial" panose="020B0604020202020204" pitchFamily="34" charset="0"/>
              </a:rPr>
              <a:t>Revenue:</a:t>
            </a:r>
          </a:p>
          <a:p>
            <a:pPr algn="l"/>
            <a:r>
              <a:rPr lang="en-US" sz="200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    </a:t>
            </a:r>
            <a:r>
              <a:rPr lang="en-US" sz="2000" b="0" i="0" dirty="0">
                <a:solidFill>
                  <a:schemeClr val="tx2"/>
                </a:solidFill>
                <a:effectLst/>
                <a:latin typeface="Arial" panose="020B0604020202020204" pitchFamily="34" charset="0"/>
              </a:rPr>
              <a:t>Pre-orders: $10,000 (50 units sold)</a:t>
            </a:r>
          </a:p>
          <a:p>
            <a:pPr algn="l"/>
            <a:r>
              <a:rPr lang="en-US" sz="2000" b="0" i="0" dirty="0">
                <a:solidFill>
                  <a:schemeClr val="tx2"/>
                </a:solidFill>
                <a:effectLst/>
                <a:latin typeface="Arial" panose="020B0604020202020204" pitchFamily="34" charset="0"/>
              </a:rPr>
              <a:t>    Crowdfunding: $20,000 (goal: $50,000)</a:t>
            </a:r>
          </a:p>
          <a:p>
            <a:pPr algn="l"/>
            <a:r>
              <a:rPr lang="en-US" sz="2800" b="0" i="0" dirty="0">
                <a:solidFill>
                  <a:schemeClr val="accent5"/>
                </a:solidFill>
                <a:effectLst/>
                <a:latin typeface="Arial" panose="020B0604020202020204" pitchFamily="34" charset="0"/>
              </a:rPr>
              <a:t>Marketing and Outreach:</a:t>
            </a:r>
          </a:p>
          <a:p>
            <a:pPr algn="l"/>
            <a:r>
              <a:rPr lang="en-US" sz="200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    </a:t>
            </a:r>
            <a:r>
              <a:rPr lang="en-US" sz="2000" b="0" i="0" dirty="0">
                <a:solidFill>
                  <a:schemeClr val="tx2"/>
                </a:solidFill>
                <a:effectLst/>
                <a:latin typeface="Arial" panose="020B0604020202020204" pitchFamily="34" charset="0"/>
              </a:rPr>
              <a:t>Website launch: Completed (e-commerce platform)</a:t>
            </a:r>
          </a:p>
          <a:p>
            <a:pPr algn="l"/>
            <a:r>
              <a:rPr lang="en-US" sz="2000" b="0" i="0" dirty="0">
                <a:solidFill>
                  <a:schemeClr val="tx2"/>
                </a:solidFill>
                <a:effectLst/>
                <a:latin typeface="Arial" panose="020B0604020202020204" pitchFamily="34" charset="0"/>
              </a:rPr>
              <a:t>    Influencer partnerships: 2 (outdoor and tech influencers)</a:t>
            </a:r>
          </a:p>
          <a:p>
            <a:pPr algn="l"/>
            <a:r>
              <a:rPr lang="en-US" sz="2000" b="0" i="0" dirty="0">
                <a:solidFill>
                  <a:schemeClr val="tx2"/>
                </a:solidFill>
                <a:effectLst/>
                <a:latin typeface="Arial" panose="020B0604020202020204" pitchFamily="34" charset="0"/>
              </a:rPr>
              <a:t>    Trade show participation: 1 (Renewable Energy Expo, Lagos)</a:t>
            </a:r>
          </a:p>
          <a:p>
            <a:pPr algn="l"/>
            <a:br>
              <a:rPr lang="en-US" sz="440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</a:br>
            <a:endParaRPr lang="en-US" sz="4400" b="0" i="0" dirty="0">
              <a:solidFill>
                <a:srgbClr val="222222"/>
              </a:solidFill>
              <a:effectLst/>
              <a:latin typeface="Arial" panose="020B0604020202020204" pitchFamily="34" charset="0"/>
            </a:endParaRPr>
          </a:p>
          <a:p>
            <a:br>
              <a:rPr lang="en-US" sz="4400" dirty="0"/>
            </a:br>
            <a:endParaRPr sz="3900" dirty="0">
              <a:solidFill>
                <a:schemeClr val="lt1"/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  <p:pic>
        <p:nvPicPr>
          <p:cNvPr id="262" name="Google Shape;262;g30dba2048e9_0_5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2895425" y="7328688"/>
            <a:ext cx="1403651" cy="483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g28a8df09b23_0_631"/>
          <p:cNvSpPr txBox="1"/>
          <p:nvPr/>
        </p:nvSpPr>
        <p:spPr>
          <a:xfrm>
            <a:off x="-728133" y="0"/>
            <a:ext cx="14630400" cy="11182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spAutoFit/>
          </a:bodyPr>
          <a:lstStyle/>
          <a:p>
            <a:pPr marL="0" marR="0" lvl="1" indent="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900"/>
              <a:buFont typeface="Arial"/>
              <a:buNone/>
            </a:pPr>
            <a:r>
              <a:rPr lang="en-US" sz="6600" b="0" i="0" u="none" strike="noStrike" cap="none" dirty="0">
                <a:solidFill>
                  <a:srgbClr val="FF7F61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 </a:t>
            </a:r>
            <a:r>
              <a:rPr lang="en-US" sz="6600" b="0" i="0" u="none" strike="noStrike" cap="none" dirty="0">
                <a:solidFill>
                  <a:schemeClr val="accent2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Entrepreneur &amp; Team</a:t>
            </a:r>
            <a:endParaRPr sz="6600" b="0" i="0" u="none" strike="noStrike" cap="none" dirty="0">
              <a:solidFill>
                <a:schemeClr val="accent2"/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  <p:sp>
        <p:nvSpPr>
          <p:cNvPr id="268" name="Google Shape;268;g28a8df09b23_0_631"/>
          <p:cNvSpPr txBox="1"/>
          <p:nvPr/>
        </p:nvSpPr>
        <p:spPr>
          <a:xfrm>
            <a:off x="287866" y="1763190"/>
            <a:ext cx="14342533" cy="14465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100"/>
              <a:buFont typeface="Arial"/>
              <a:buNone/>
            </a:pPr>
            <a:r>
              <a:rPr lang="en-US" sz="4100" b="0" i="0" u="none" strike="noStrike" cap="none" dirty="0">
                <a:solidFill>
                  <a:schemeClr val="accent4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CEO</a:t>
            </a:r>
            <a:r>
              <a:rPr lang="en-US" sz="4100" b="0" i="0" u="none" strike="noStrike" cap="none" dirty="0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                                  </a:t>
            </a:r>
            <a:r>
              <a:rPr lang="en-US" sz="4100" b="0" i="0" u="none" strike="noStrike" cap="none" dirty="0">
                <a:solidFill>
                  <a:schemeClr val="accent4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CFO                      SALES DIRECTOR  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100"/>
              <a:buFont typeface="Arial"/>
              <a:buNone/>
            </a:pPr>
            <a:r>
              <a:rPr lang="en-US" sz="4100" dirty="0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AJAYI OLANIYI</a:t>
            </a:r>
            <a:r>
              <a:rPr lang="en-US" sz="4100" b="0" i="0" u="none" strike="noStrike" cap="none" dirty="0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          JOSEPH POPOOLA     REBECCA OLAMIDE</a:t>
            </a:r>
            <a:endParaRPr sz="4100" b="0" i="0" u="none" strike="noStrike" cap="none" dirty="0">
              <a:solidFill>
                <a:schemeClr val="lt1"/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  <p:pic>
        <p:nvPicPr>
          <p:cNvPr id="269" name="Google Shape;269;g28a8df09b23_0_63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2895425" y="7328688"/>
            <a:ext cx="1403651" cy="483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36328C37-9514-4F9F-8997-F294D5B0FB3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5400000">
            <a:off x="463551" y="3965304"/>
            <a:ext cx="3843867" cy="2882901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0CF0CC9C-DFBC-4C0F-BD8A-B4F40B4B1A2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621051" y="3012157"/>
            <a:ext cx="3281216" cy="4374955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32AF043D-500F-4AA9-8805-88E1BF3217E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333067" y="3338339"/>
            <a:ext cx="2404532" cy="3990350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g28a8df09b23_0_1008"/>
          <p:cNvSpPr txBox="1"/>
          <p:nvPr/>
        </p:nvSpPr>
        <p:spPr>
          <a:xfrm>
            <a:off x="-235975" y="290341"/>
            <a:ext cx="14630400" cy="21339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spAutoFit/>
          </a:bodyPr>
          <a:lstStyle/>
          <a:p>
            <a:pPr marL="0" marR="0" lvl="1" indent="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900"/>
              <a:buFont typeface="Arial"/>
              <a:buNone/>
            </a:pPr>
            <a:r>
              <a:rPr lang="en-US" sz="6600" b="0" i="0" u="none" strike="noStrike" cap="none" dirty="0">
                <a:solidFill>
                  <a:schemeClr val="accent2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Outcomes </a:t>
            </a:r>
            <a:endParaRPr sz="6600" b="0" i="0" u="none" strike="noStrike" cap="none" dirty="0">
              <a:solidFill>
                <a:schemeClr val="accent2"/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  <a:p>
            <a:pPr marL="0" marR="0" lvl="1" indent="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900"/>
              <a:buFont typeface="Arial"/>
              <a:buNone/>
            </a:pPr>
            <a:r>
              <a:rPr lang="en-US" sz="6600" b="0" i="0" u="none" strike="noStrike" cap="none" dirty="0">
                <a:solidFill>
                  <a:schemeClr val="accent2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(Impact &amp; Scale)</a:t>
            </a:r>
            <a:endParaRPr sz="6600" b="0" i="0" u="none" strike="noStrike" cap="none" dirty="0">
              <a:solidFill>
                <a:schemeClr val="accent2"/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  <p:sp>
        <p:nvSpPr>
          <p:cNvPr id="275" name="Google Shape;275;g28a8df09b23_0_1008"/>
          <p:cNvSpPr txBox="1"/>
          <p:nvPr/>
        </p:nvSpPr>
        <p:spPr>
          <a:xfrm>
            <a:off x="491067" y="2269067"/>
            <a:ext cx="13903358" cy="61247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r>
              <a:rPr lang="en-US" sz="4000" dirty="0">
                <a:solidFill>
                  <a:schemeClr val="accent6">
                    <a:lumMod val="50000"/>
                  </a:schemeClr>
                </a:solidFill>
              </a:rPr>
              <a:t>Metrics and Data Points</a:t>
            </a:r>
            <a:r>
              <a:rPr lang="en-US" sz="3200" dirty="0">
                <a:solidFill>
                  <a:schemeClr val="accent6">
                    <a:lumMod val="50000"/>
                  </a:schemeClr>
                </a:solidFill>
              </a:rPr>
              <a:t>:</a:t>
            </a:r>
          </a:p>
          <a:p>
            <a:endParaRPr lang="en-US" sz="2000" dirty="0"/>
          </a:p>
          <a:p>
            <a:r>
              <a:rPr lang="en-US" sz="3200" dirty="0">
                <a:solidFill>
                  <a:schemeClr val="accent4"/>
                </a:solidFill>
              </a:rPr>
              <a:t>Customer Engagement</a:t>
            </a:r>
            <a:r>
              <a:rPr lang="en-US" sz="2400" dirty="0">
                <a:solidFill>
                  <a:schemeClr val="accent4"/>
                </a:solidFill>
              </a:rPr>
              <a:t>:</a:t>
            </a:r>
          </a:p>
          <a:p>
            <a:r>
              <a:rPr lang="en-US" sz="2000" dirty="0"/>
              <a:t>    </a:t>
            </a:r>
            <a:r>
              <a:rPr lang="en-US" sz="2000" dirty="0">
                <a:solidFill>
                  <a:schemeClr val="tx2"/>
                </a:solidFill>
              </a:rPr>
              <a:t>Website traffic: 5,000+ unique visitors</a:t>
            </a:r>
          </a:p>
          <a:p>
            <a:r>
              <a:rPr lang="en-US" sz="2000" dirty="0">
                <a:solidFill>
                  <a:schemeClr val="tx2"/>
                </a:solidFill>
              </a:rPr>
              <a:t>    Social media engagement: 500+ interactions (likes, comments, shares)</a:t>
            </a:r>
          </a:p>
          <a:p>
            <a:r>
              <a:rPr lang="en-US" sz="2000" dirty="0">
                <a:solidFill>
                  <a:schemeClr val="accent4"/>
                </a:solidFill>
              </a:rPr>
              <a:t> </a:t>
            </a:r>
          </a:p>
          <a:p>
            <a:r>
              <a:rPr lang="en-US" sz="3200" dirty="0">
                <a:solidFill>
                  <a:schemeClr val="accent4"/>
                </a:solidFill>
              </a:rPr>
              <a:t>Product Performance</a:t>
            </a:r>
            <a:r>
              <a:rPr lang="en-US" sz="2400" dirty="0">
                <a:solidFill>
                  <a:schemeClr val="accent5"/>
                </a:solidFill>
              </a:rPr>
              <a:t>:</a:t>
            </a:r>
          </a:p>
          <a:p>
            <a:r>
              <a:rPr lang="en-US" sz="2000" dirty="0"/>
              <a:t>    </a:t>
            </a:r>
            <a:r>
              <a:rPr lang="en-US" sz="2000" dirty="0">
                <a:solidFill>
                  <a:schemeClr val="tx2"/>
                </a:solidFill>
              </a:rPr>
              <a:t>Solar panel efficiency: 20% increase (compared to industry average)</a:t>
            </a:r>
          </a:p>
          <a:p>
            <a:r>
              <a:rPr lang="en-US" sz="2000" dirty="0">
                <a:solidFill>
                  <a:schemeClr val="tx2"/>
                </a:solidFill>
              </a:rPr>
              <a:t>    Battery life cycle: 500+ cycles (exceeding industry standards)</a:t>
            </a:r>
          </a:p>
          <a:p>
            <a:endParaRPr lang="en-US" sz="2000" dirty="0">
              <a:solidFill>
                <a:schemeClr val="accent5"/>
              </a:solidFill>
            </a:endParaRPr>
          </a:p>
          <a:p>
            <a:r>
              <a:rPr lang="en-US" sz="2000" dirty="0">
                <a:solidFill>
                  <a:schemeClr val="accent5"/>
                </a:solidFill>
              </a:rPr>
              <a:t> </a:t>
            </a:r>
            <a:r>
              <a:rPr lang="en-US" sz="3200" dirty="0">
                <a:solidFill>
                  <a:schemeClr val="accent5"/>
                </a:solidFill>
              </a:rPr>
              <a:t>Financial Projections</a:t>
            </a:r>
            <a:r>
              <a:rPr lang="en-US" sz="2000" dirty="0">
                <a:solidFill>
                  <a:schemeClr val="accent5"/>
                </a:solidFill>
              </a:rPr>
              <a:t>:</a:t>
            </a:r>
          </a:p>
          <a:p>
            <a:r>
              <a:rPr lang="en-US" sz="2000" dirty="0"/>
              <a:t>    </a:t>
            </a:r>
            <a:r>
              <a:rPr lang="en-US" sz="2000" dirty="0">
                <a:solidFill>
                  <a:schemeClr val="tx2"/>
                </a:solidFill>
              </a:rPr>
              <a:t>Projected revenue (2024): $200,000</a:t>
            </a:r>
          </a:p>
          <a:p>
            <a:r>
              <a:rPr lang="en-US" sz="2000" dirty="0">
                <a:solidFill>
                  <a:schemeClr val="tx2"/>
                </a:solidFill>
              </a:rPr>
              <a:t>    Projected growth rate (2025-2027): 20% YoY</a:t>
            </a:r>
          </a:p>
          <a:p>
            <a:br>
              <a:rPr lang="en-US" sz="4000" dirty="0"/>
            </a:br>
            <a:endParaRPr sz="3000" b="0" i="0" u="none" strike="noStrike" cap="none" dirty="0">
              <a:solidFill>
                <a:schemeClr val="lt1"/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  <p:pic>
        <p:nvPicPr>
          <p:cNvPr id="276" name="Google Shape;276;g28a8df09b23_0_100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2895425" y="7328688"/>
            <a:ext cx="1403651" cy="483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g30dba2048e9_0_62"/>
          <p:cNvSpPr txBox="1"/>
          <p:nvPr/>
        </p:nvSpPr>
        <p:spPr>
          <a:xfrm>
            <a:off x="-693175" y="-336463"/>
            <a:ext cx="14630400" cy="150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spAutoFit/>
          </a:bodyPr>
          <a:lstStyle/>
          <a:p>
            <a:pPr marL="0" marR="0" lvl="1" indent="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900"/>
              <a:buFont typeface="Arial"/>
              <a:buNone/>
            </a:pPr>
            <a:r>
              <a:rPr lang="en-US" sz="8900" b="0" i="0" u="none" strike="noStrike" cap="none" dirty="0">
                <a:solidFill>
                  <a:srgbClr val="67B346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 </a:t>
            </a:r>
            <a:r>
              <a:rPr lang="en-US" sz="6000" b="1" dirty="0">
                <a:solidFill>
                  <a:schemeClr val="accent2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Ask</a:t>
            </a:r>
            <a:r>
              <a:rPr lang="en-US" sz="6000" b="1" i="0" u="none" strike="noStrike" cap="none" dirty="0">
                <a:solidFill>
                  <a:schemeClr val="accent2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 </a:t>
            </a:r>
            <a:endParaRPr sz="6000" b="1" i="0" u="none" strike="noStrike" cap="none" dirty="0">
              <a:solidFill>
                <a:schemeClr val="accent2"/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  <a:p>
            <a:pPr marL="0" marR="0" lvl="1" indent="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900"/>
              <a:buFont typeface="Arial"/>
              <a:buNone/>
            </a:pPr>
            <a:endParaRPr sz="100" b="0" i="0" u="none" strike="noStrike" cap="none" dirty="0">
              <a:solidFill>
                <a:srgbClr val="FF7F61"/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  <p:sp>
        <p:nvSpPr>
          <p:cNvPr id="282" name="Google Shape;282;g30dba2048e9_0_62"/>
          <p:cNvSpPr txBox="1"/>
          <p:nvPr/>
        </p:nvSpPr>
        <p:spPr>
          <a:xfrm>
            <a:off x="0" y="1170737"/>
            <a:ext cx="15026117" cy="96025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lang="en-US" sz="2400" b="1" dirty="0">
                <a:solidFill>
                  <a:schemeClr val="accent6">
                    <a:lumMod val="50000"/>
                  </a:schemeClr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Categorizing  the Solar Panel Power Bank Business </a:t>
            </a:r>
            <a:r>
              <a:rPr lang="en-US" sz="2400" dirty="0">
                <a:solidFill>
                  <a:schemeClr val="accent6">
                    <a:lumMod val="50000"/>
                  </a:schemeClr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.</a:t>
            </a:r>
            <a:endParaRPr lang="en-US" sz="2400" b="0" i="0" dirty="0">
              <a:solidFill>
                <a:schemeClr val="accent6">
                  <a:lumMod val="50000"/>
                </a:schemeClr>
              </a:solidFill>
              <a:effectLst/>
              <a:latin typeface="Arial" panose="020B0604020202020204" pitchFamily="34" charset="0"/>
            </a:endParaRPr>
          </a:p>
          <a:p>
            <a:pPr algn="l"/>
            <a:r>
              <a:rPr lang="en-US" sz="1800" b="1" i="0" dirty="0">
                <a:solidFill>
                  <a:schemeClr val="accent4"/>
                </a:solidFill>
                <a:effectLst/>
                <a:latin typeface="Arial" panose="020B0604020202020204" pitchFamily="34" charset="0"/>
              </a:rPr>
              <a:t>Category 1: Solar-Powered Charging Café                               </a:t>
            </a:r>
            <a:r>
              <a:rPr lang="en-US" sz="1800" b="1" dirty="0">
                <a:solidFill>
                  <a:schemeClr val="accent4"/>
                </a:solidFill>
              </a:rPr>
              <a:t>Category 2: Solar Panel Power Bank Manufacturing and Distribution</a:t>
            </a:r>
            <a:endParaRPr lang="en-US" sz="1800" b="1" i="0" dirty="0">
              <a:solidFill>
                <a:schemeClr val="accent4"/>
              </a:solidFill>
              <a:effectLst/>
              <a:latin typeface="Arial" panose="020B0604020202020204" pitchFamily="34" charset="0"/>
            </a:endParaRPr>
          </a:p>
          <a:p>
            <a:r>
              <a:rPr lang="en-US" sz="1600" b="0" i="0" dirty="0">
                <a:solidFill>
                  <a:schemeClr val="tx2"/>
                </a:solidFill>
                <a:effectLst/>
                <a:latin typeface="Arial" panose="020B0604020202020204" pitchFamily="34" charset="0"/>
              </a:rPr>
              <a:t>Business Model: Charging station for laptops, phones, and electronics </a:t>
            </a:r>
            <a:r>
              <a:rPr lang="en-US" sz="1800" b="0" i="0" dirty="0">
                <a:solidFill>
                  <a:schemeClr val="tx2"/>
                </a:solidFill>
                <a:effectLst/>
                <a:latin typeface="Arial" panose="020B0604020202020204" pitchFamily="34" charset="0"/>
              </a:rPr>
              <a:t>   </a:t>
            </a:r>
            <a:r>
              <a:rPr lang="en-US" sz="1600" dirty="0">
                <a:solidFill>
                  <a:schemeClr val="tx2"/>
                </a:solidFill>
              </a:rPr>
              <a:t>Business Model: Partnering with manufacturers, buying in bulk.</a:t>
            </a:r>
            <a:endParaRPr lang="en-US" sz="1600" b="0" i="0" dirty="0">
              <a:solidFill>
                <a:schemeClr val="tx2"/>
              </a:solidFill>
              <a:effectLst/>
              <a:latin typeface="Arial" panose="020B0604020202020204" pitchFamily="34" charset="0"/>
            </a:endParaRPr>
          </a:p>
          <a:p>
            <a:r>
              <a:rPr lang="en-US" sz="1800" b="0" i="0" dirty="0">
                <a:solidFill>
                  <a:schemeClr val="tx2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n-US" sz="1600" b="0" i="0" dirty="0">
                <a:solidFill>
                  <a:schemeClr val="tx2"/>
                </a:solidFill>
                <a:effectLst/>
                <a:latin typeface="Arial" panose="020B0604020202020204" pitchFamily="34" charset="0"/>
              </a:rPr>
              <a:t>Revenue Streams:                                                                                     </a:t>
            </a:r>
            <a:r>
              <a:rPr lang="en-US" sz="1600" dirty="0">
                <a:solidFill>
                  <a:schemeClr val="tx2"/>
                </a:solidFill>
              </a:rPr>
              <a:t>Revenue Streams</a:t>
            </a:r>
            <a:r>
              <a:rPr lang="en-US" sz="1800" dirty="0">
                <a:solidFill>
                  <a:schemeClr val="tx2"/>
                </a:solidFill>
              </a:rPr>
              <a:t>:</a:t>
            </a:r>
            <a:endParaRPr lang="en-US" sz="1800" b="0" i="0" dirty="0">
              <a:solidFill>
                <a:schemeClr val="tx2"/>
              </a:solidFill>
              <a:effectLst/>
              <a:latin typeface="Arial" panose="020B0604020202020204" pitchFamily="34" charset="0"/>
            </a:endParaRPr>
          </a:p>
          <a:p>
            <a:r>
              <a:rPr lang="en-US" sz="1800" b="0" i="0" dirty="0">
                <a:solidFill>
                  <a:schemeClr val="tx2"/>
                </a:solidFill>
                <a:effectLst/>
                <a:latin typeface="Arial" panose="020B0604020202020204" pitchFamily="34" charset="0"/>
              </a:rPr>
              <a:t> Charging fees (e.g., $1/minute)                                                     </a:t>
            </a:r>
            <a:r>
              <a:rPr lang="en-US" sz="1800" dirty="0">
                <a:solidFill>
                  <a:schemeClr val="tx2"/>
                </a:solidFill>
              </a:rPr>
              <a:t>Wholesale and retail sales</a:t>
            </a:r>
            <a:endParaRPr lang="en-US" sz="1800" b="0" i="0" dirty="0">
              <a:solidFill>
                <a:schemeClr val="tx2"/>
              </a:solidFill>
              <a:effectLst/>
              <a:latin typeface="Arial" panose="020B0604020202020204" pitchFamily="34" charset="0"/>
            </a:endParaRPr>
          </a:p>
          <a:p>
            <a:r>
              <a:rPr lang="en-US" sz="1800" b="0" i="0" dirty="0">
                <a:solidFill>
                  <a:schemeClr val="tx2"/>
                </a:solidFill>
                <a:effectLst/>
                <a:latin typeface="Arial" panose="020B0604020202020204" pitchFamily="34" charset="0"/>
              </a:rPr>
              <a:t>  Food and beverage sales                                                              </a:t>
            </a:r>
            <a:r>
              <a:rPr lang="en-US" sz="1800" dirty="0">
                <a:solidFill>
                  <a:schemeClr val="tx2"/>
                </a:solidFill>
              </a:rPr>
              <a:t>Distribution partnerships</a:t>
            </a:r>
            <a:endParaRPr lang="en-US" sz="1800" b="0" i="0" dirty="0">
              <a:solidFill>
                <a:schemeClr val="tx2"/>
              </a:solidFill>
              <a:effectLst/>
              <a:latin typeface="Arial" panose="020B0604020202020204" pitchFamily="34" charset="0"/>
            </a:endParaRPr>
          </a:p>
          <a:p>
            <a:r>
              <a:rPr lang="en-US" b="0" i="0" dirty="0">
                <a:solidFill>
                  <a:schemeClr val="tx2"/>
                </a:solidFill>
                <a:effectLst/>
                <a:latin typeface="Arial" panose="020B0604020202020204" pitchFamily="34" charset="0"/>
              </a:rPr>
              <a:t>  </a:t>
            </a:r>
            <a:r>
              <a:rPr lang="en-US" sz="1800" b="0" i="0" dirty="0">
                <a:solidFill>
                  <a:schemeClr val="tx2"/>
                </a:solidFill>
                <a:effectLst/>
                <a:latin typeface="Arial" panose="020B0604020202020204" pitchFamily="34" charset="0"/>
              </a:rPr>
              <a:t>Advertising  </a:t>
            </a:r>
            <a:r>
              <a:rPr lang="en-US" b="0" i="0" dirty="0">
                <a:solidFill>
                  <a:schemeClr val="tx2"/>
                </a:solidFill>
                <a:effectLst/>
                <a:latin typeface="Arial" panose="020B0604020202020204" pitchFamily="34" charset="0"/>
              </a:rPr>
              <a:t>                                                                                                                          </a:t>
            </a:r>
            <a:r>
              <a:rPr lang="en-US" sz="2400" b="1" dirty="0">
                <a:solidFill>
                  <a:schemeClr val="accent4"/>
                </a:solidFill>
              </a:rPr>
              <a:t>Initial Investment:</a:t>
            </a:r>
            <a:endParaRPr lang="en-US" sz="2400" b="1" i="0" dirty="0">
              <a:solidFill>
                <a:schemeClr val="accent4"/>
              </a:solidFill>
              <a:effectLst/>
              <a:latin typeface="Arial" panose="020B0604020202020204" pitchFamily="34" charset="0"/>
            </a:endParaRPr>
          </a:p>
          <a:p>
            <a:pPr algn="l"/>
            <a:r>
              <a:rPr lang="en-US" sz="2400" dirty="0">
                <a:solidFill>
                  <a:srgbClr val="222222"/>
                </a:solidFill>
                <a:latin typeface="Arial" panose="020B0604020202020204" pitchFamily="34" charset="0"/>
              </a:rPr>
              <a:t>  </a:t>
            </a:r>
            <a:r>
              <a:rPr lang="en-US" sz="2400" b="0" i="0" dirty="0">
                <a:solidFill>
                  <a:schemeClr val="accent4"/>
                </a:solidFill>
                <a:effectLst/>
                <a:latin typeface="Arial" panose="020B0604020202020204" pitchFamily="34" charset="0"/>
              </a:rPr>
              <a:t>Initial Investment</a:t>
            </a:r>
            <a:r>
              <a:rPr lang="en-US" b="0" i="0" dirty="0">
                <a:solidFill>
                  <a:schemeClr val="accent4"/>
                </a:solidFill>
                <a:effectLst/>
                <a:latin typeface="Arial" panose="020B0604020202020204" pitchFamily="34" charset="0"/>
              </a:rPr>
              <a:t>:                                                                                              </a:t>
            </a:r>
            <a:r>
              <a:rPr lang="en-US" sz="1800" dirty="0">
                <a:solidFill>
                  <a:schemeClr val="tx2"/>
                </a:solidFill>
              </a:rPr>
              <a:t>Partnership establishment: $50,000 - $200,000</a:t>
            </a:r>
            <a:endParaRPr lang="en-US" sz="1800" b="0" i="0" dirty="0">
              <a:solidFill>
                <a:schemeClr val="tx2"/>
              </a:solidFill>
              <a:effectLst/>
              <a:latin typeface="Arial" panose="020B0604020202020204" pitchFamily="34" charset="0"/>
            </a:endParaRPr>
          </a:p>
          <a:p>
            <a:r>
              <a:rPr lang="en-US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  </a:t>
            </a:r>
            <a:r>
              <a:rPr lang="en-US" sz="1800" b="0" i="0" dirty="0">
                <a:solidFill>
                  <a:schemeClr val="tx2"/>
                </a:solidFill>
                <a:effectLst/>
                <a:latin typeface="Arial" panose="020B0604020202020204" pitchFamily="34" charset="0"/>
              </a:rPr>
              <a:t>Solar panel power bank systems: $10,000 - $50,000                             </a:t>
            </a:r>
            <a:r>
              <a:rPr lang="en-US" sz="1800" dirty="0">
                <a:solidFill>
                  <a:schemeClr val="tx2"/>
                </a:solidFill>
              </a:rPr>
              <a:t>Initial inventory purchase: $100,000 - $500,000</a:t>
            </a:r>
            <a:endParaRPr lang="en-US" sz="1800" b="0" i="0" dirty="0">
              <a:solidFill>
                <a:schemeClr val="tx2"/>
              </a:solidFill>
              <a:effectLst/>
              <a:latin typeface="Arial" panose="020B0604020202020204" pitchFamily="34" charset="0"/>
            </a:endParaRPr>
          </a:p>
          <a:p>
            <a:r>
              <a:rPr lang="en-US" sz="1800" b="0" i="0" dirty="0">
                <a:solidFill>
                  <a:schemeClr val="tx2"/>
                </a:solidFill>
                <a:effectLst/>
                <a:latin typeface="Arial" panose="020B0604020202020204" pitchFamily="34" charset="0"/>
              </a:rPr>
              <a:t>  Cafe setup (furniture, equipment): $20,000 - $100,000                          </a:t>
            </a:r>
            <a:r>
              <a:rPr lang="en-US" sz="1800" dirty="0">
                <a:solidFill>
                  <a:schemeClr val="tx2"/>
                </a:solidFill>
              </a:rPr>
              <a:t>Marketing and advertising: $20,000 - $100,000</a:t>
            </a:r>
          </a:p>
          <a:p>
            <a:r>
              <a:rPr lang="en-US" sz="1800" b="0" i="0" dirty="0">
                <a:solidFill>
                  <a:schemeClr val="tx2"/>
                </a:solidFill>
                <a:effectLst/>
                <a:latin typeface="Arial" panose="020B0604020202020204" pitchFamily="34" charset="0"/>
              </a:rPr>
              <a:t>  Marketing and advertising: $5,000 - $20,000                                          </a:t>
            </a:r>
            <a:r>
              <a:rPr lang="en-US" sz="1800" dirty="0">
                <a:solidFill>
                  <a:schemeClr val="tx2"/>
                </a:solidFill>
              </a:rPr>
              <a:t>Total: $670,000 - $2,800,000</a:t>
            </a:r>
            <a:endParaRPr lang="en-US" sz="1800" b="0" i="0" dirty="0">
              <a:solidFill>
                <a:schemeClr val="tx2"/>
              </a:solidFill>
              <a:effectLst/>
              <a:latin typeface="Arial" panose="020B0604020202020204" pitchFamily="34" charset="0"/>
            </a:endParaRPr>
          </a:p>
          <a:p>
            <a:r>
              <a:rPr lang="en-US" b="0" i="0" dirty="0">
                <a:solidFill>
                  <a:schemeClr val="tx2"/>
                </a:solidFill>
                <a:effectLst/>
                <a:latin typeface="Arial" panose="020B0604020202020204" pitchFamily="34" charset="0"/>
              </a:rPr>
              <a:t>  </a:t>
            </a:r>
            <a:r>
              <a:rPr lang="en-US" sz="2000" b="0" i="0" dirty="0">
                <a:solidFill>
                  <a:schemeClr val="tx2"/>
                </a:solidFill>
                <a:effectLst/>
                <a:latin typeface="Arial" panose="020B0604020202020204" pitchFamily="34" charset="0"/>
              </a:rPr>
              <a:t>Total: $35,000 - $170,000                                                             </a:t>
            </a:r>
            <a:r>
              <a:rPr lang="en-US" sz="2400" dirty="0">
                <a:solidFill>
                  <a:schemeClr val="accent4"/>
                </a:solidFill>
              </a:rPr>
              <a:t>Ongoing Expenses:</a:t>
            </a:r>
            <a:endParaRPr lang="en-US" sz="2400" b="0" i="0" dirty="0">
              <a:solidFill>
                <a:schemeClr val="accent4"/>
              </a:solidFill>
              <a:effectLst/>
              <a:latin typeface="Arial" panose="020B0604020202020204" pitchFamily="34" charset="0"/>
            </a:endParaRPr>
          </a:p>
          <a:p>
            <a:r>
              <a:rPr lang="en-US" sz="2000" dirty="0">
                <a:solidFill>
                  <a:srgbClr val="222222"/>
                </a:solidFill>
                <a:latin typeface="Arial" panose="020B0604020202020204" pitchFamily="34" charset="0"/>
              </a:rPr>
              <a:t>  </a:t>
            </a:r>
            <a:r>
              <a:rPr lang="en-US" sz="2000" b="1" i="0" dirty="0">
                <a:solidFill>
                  <a:schemeClr val="accent4"/>
                </a:solidFill>
                <a:effectLst/>
                <a:latin typeface="Arial" panose="020B0604020202020204" pitchFamily="34" charset="0"/>
              </a:rPr>
              <a:t>Ongoing Expenses:                                                                      </a:t>
            </a:r>
            <a:r>
              <a:rPr lang="en-US" sz="2000" dirty="0">
                <a:solidFill>
                  <a:schemeClr val="tx2"/>
                </a:solidFill>
              </a:rPr>
              <a:t>Inventory management</a:t>
            </a:r>
            <a:endParaRPr lang="en-US" sz="2000" b="0" i="0" dirty="0">
              <a:solidFill>
                <a:schemeClr val="tx2"/>
              </a:solidFill>
              <a:effectLst/>
              <a:latin typeface="Arial" panose="020B0604020202020204" pitchFamily="34" charset="0"/>
            </a:endParaRPr>
          </a:p>
          <a:p>
            <a:r>
              <a:rPr lang="en-US" sz="2000" b="0" i="0" dirty="0">
                <a:solidFill>
                  <a:schemeClr val="tx2"/>
                </a:solidFill>
                <a:effectLst/>
                <a:latin typeface="Arial" panose="020B0604020202020204" pitchFamily="34" charset="0"/>
              </a:rPr>
              <a:t>   Staffing                                                                                        </a:t>
            </a:r>
            <a:r>
              <a:rPr lang="en-US" sz="2000" dirty="0">
                <a:solidFill>
                  <a:schemeClr val="tx2"/>
                </a:solidFill>
              </a:rPr>
              <a:t>Staffing and logistics</a:t>
            </a:r>
            <a:r>
              <a:rPr lang="en-US" sz="2000" b="0" i="0" dirty="0">
                <a:solidFill>
                  <a:schemeClr val="tx2"/>
                </a:solidFill>
                <a:effectLst/>
                <a:latin typeface="Arial" panose="020B0604020202020204" pitchFamily="34" charset="0"/>
              </a:rPr>
              <a:t>             </a:t>
            </a:r>
          </a:p>
          <a:p>
            <a:pPr algn="l"/>
            <a:r>
              <a:rPr lang="en-US" sz="2000" b="0" i="0" dirty="0">
                <a:solidFill>
                  <a:schemeClr val="tx2"/>
                </a:solidFill>
                <a:effectLst/>
                <a:latin typeface="Arial" panose="020B0604020202020204" pitchFamily="34" charset="0"/>
              </a:rPr>
              <a:t>   Maintenance and replacement of solar panels</a:t>
            </a:r>
          </a:p>
          <a:p>
            <a:pPr algn="l"/>
            <a:r>
              <a:rPr lang="en-US" sz="200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   </a:t>
            </a:r>
            <a:r>
              <a:rPr lang="en-US" sz="2000" b="0" i="0" dirty="0">
                <a:solidFill>
                  <a:schemeClr val="tx2"/>
                </a:solidFill>
                <a:effectLst/>
                <a:latin typeface="Arial" panose="020B0604020202020204" pitchFamily="34" charset="0"/>
              </a:rPr>
              <a:t>Marketing and advertising</a:t>
            </a:r>
          </a:p>
          <a:p>
            <a:pPr algn="l"/>
            <a:r>
              <a:rPr lang="en-US" sz="2000" dirty="0">
                <a:solidFill>
                  <a:schemeClr val="accent4"/>
                </a:solidFill>
              </a:rPr>
              <a:t>Ongoing Expenses</a:t>
            </a:r>
            <a:r>
              <a:rPr lang="en-US" dirty="0"/>
              <a:t>:                                                                                                       </a:t>
            </a:r>
            <a:r>
              <a:rPr lang="en-US" sz="2400" dirty="0">
                <a:solidFill>
                  <a:schemeClr val="accent4"/>
                </a:solidFill>
              </a:rPr>
              <a:t>Manufacturing Plant Setup (Optional)  </a:t>
            </a:r>
            <a:r>
              <a:rPr lang="en-US" dirty="0"/>
              <a:t>                                                           </a:t>
            </a:r>
          </a:p>
          <a:p>
            <a:r>
              <a:rPr lang="en-US" dirty="0"/>
              <a:t>  </a:t>
            </a:r>
            <a:r>
              <a:rPr lang="en-US" sz="2000" dirty="0"/>
              <a:t>  - </a:t>
            </a:r>
            <a:r>
              <a:rPr lang="en-US" sz="2000" dirty="0">
                <a:solidFill>
                  <a:schemeClr val="tx2"/>
                </a:solidFill>
              </a:rPr>
              <a:t>Inventory management                                                                Land acquisition: $100,000 - $500,000</a:t>
            </a:r>
          </a:p>
          <a:p>
            <a:r>
              <a:rPr lang="en-US" sz="2000" dirty="0">
                <a:solidFill>
                  <a:schemeClr val="tx2"/>
                </a:solidFill>
              </a:rPr>
              <a:t>    - Inventory management                                                                Building construction: $500,000 - $2,000,000</a:t>
            </a:r>
          </a:p>
          <a:p>
            <a:r>
              <a:rPr lang="en-US" sz="2000" dirty="0">
                <a:solidFill>
                  <a:schemeClr val="tx2"/>
                </a:solidFill>
              </a:rPr>
              <a:t>    - Staffing and logistics                                                                  Equipment and machinery: $500,000 - $2,000,000</a:t>
            </a:r>
            <a:br>
              <a:rPr lang="en-US" sz="2000" dirty="0">
                <a:solidFill>
                  <a:schemeClr val="tx2"/>
                </a:solidFill>
              </a:rPr>
            </a:br>
            <a:r>
              <a:rPr lang="en-US" sz="2000" dirty="0">
                <a:solidFill>
                  <a:schemeClr val="tx2"/>
                </a:solidFill>
              </a:rPr>
              <a:t>                                                                                                              Staffing and training: $100,000 - $500,000</a:t>
            </a:r>
          </a:p>
          <a:p>
            <a:r>
              <a:rPr lang="en-US" sz="2000" dirty="0">
                <a:solidFill>
                  <a:schemeClr val="tx2"/>
                </a:solidFill>
              </a:rPr>
              <a:t>                                                                                                             Total: $1,200,000 - $5,000,000</a:t>
            </a:r>
          </a:p>
          <a:p>
            <a:br>
              <a:rPr lang="en-US" sz="2800" dirty="0"/>
            </a:br>
            <a:endParaRPr lang="en-US" sz="2000" b="0" i="0" dirty="0">
              <a:solidFill>
                <a:srgbClr val="222222"/>
              </a:solidFill>
              <a:effectLst/>
              <a:latin typeface="Arial" panose="020B0604020202020204" pitchFamily="34" charset="0"/>
            </a:endParaRPr>
          </a:p>
          <a:p>
            <a:pPr algn="l"/>
            <a:br>
              <a:rPr lang="en-US" sz="280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</a:br>
            <a:endParaRPr lang="en-US" sz="2800" b="0" i="0" dirty="0">
              <a:solidFill>
                <a:srgbClr val="222222"/>
              </a:solidFill>
              <a:effectLst/>
              <a:latin typeface="Arial" panose="020B0604020202020204" pitchFamily="34" charset="0"/>
            </a:endParaRPr>
          </a:p>
          <a:p>
            <a:br>
              <a:rPr lang="en-US" sz="2800" dirty="0"/>
            </a:br>
            <a:endParaRPr sz="2000" dirty="0">
              <a:solidFill>
                <a:schemeClr val="lt1"/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  <p:pic>
        <p:nvPicPr>
          <p:cNvPr id="283" name="Google Shape;283;g30dba2048e9_0_6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2895425" y="7328688"/>
            <a:ext cx="1403651" cy="483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g30dba2048e9_0_0"/>
          <p:cNvSpPr txBox="1"/>
          <p:nvPr/>
        </p:nvSpPr>
        <p:spPr>
          <a:xfrm>
            <a:off x="-168775" y="-53416"/>
            <a:ext cx="14630400" cy="43191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spAutoFit/>
          </a:bodyPr>
          <a:lstStyle/>
          <a:p>
            <a:pPr marL="0" marR="0" lvl="1" indent="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900"/>
              <a:buFont typeface="Arial"/>
              <a:buNone/>
            </a:pPr>
            <a:endParaRPr sz="8900" dirty="0">
              <a:solidFill>
                <a:schemeClr val="lt1"/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  <a:p>
            <a:pPr marL="0" marR="0" lvl="1" indent="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900"/>
              <a:buFont typeface="Arial"/>
              <a:buNone/>
            </a:pPr>
            <a:r>
              <a:rPr lang="en-US" sz="9600" dirty="0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THANK YOU</a:t>
            </a:r>
            <a:endParaRPr sz="9600" dirty="0">
              <a:latin typeface="Open Sans Light"/>
              <a:ea typeface="Open Sans Light"/>
              <a:cs typeface="Open Sans Light"/>
              <a:sym typeface="Open Sans Light"/>
            </a:endParaRPr>
          </a:p>
          <a:p>
            <a:pPr marL="0" marR="0" lvl="1" indent="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900"/>
              <a:buFont typeface="Arial"/>
              <a:buNone/>
            </a:pPr>
            <a:endParaRPr sz="8900" dirty="0"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  <p:sp>
        <p:nvSpPr>
          <p:cNvPr id="289" name="Google Shape;289;g30dba2048e9_0_0"/>
          <p:cNvSpPr txBox="1"/>
          <p:nvPr/>
        </p:nvSpPr>
        <p:spPr>
          <a:xfrm>
            <a:off x="1365125" y="2853500"/>
            <a:ext cx="13096500" cy="64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lang="en-US" sz="3000" b="0" i="0" u="none" strike="noStrike" cap="none">
                <a:solidFill>
                  <a:srgbClr val="000000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 </a:t>
            </a:r>
            <a:endParaRPr sz="3000" b="0" i="0" u="none" strike="noStrike" cap="none">
              <a:solidFill>
                <a:srgbClr val="000000"/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  <p:pic>
        <p:nvPicPr>
          <p:cNvPr id="290" name="Google Shape;290;g30dba2048e9_0_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2895425" y="7328688"/>
            <a:ext cx="1403651" cy="483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Placeholder 5">
            <a:extLst>
              <a:ext uri="{FF2B5EF4-FFF2-40B4-BE49-F238E27FC236}">
                <a16:creationId xmlns:a16="http://schemas.microsoft.com/office/drawing/2014/main" id="{6A01F32D-C177-4920-AA40-0C1DBE14D16E}"/>
              </a:ext>
            </a:extLst>
          </p:cNvPr>
          <p:cNvPicPr>
            <a:picLocks noGrp="1" noChangeAspect="1"/>
          </p:cNvPicPr>
          <p:nvPr>
            <p:ph type="pic" idx="2"/>
          </p:nvPr>
        </p:nvPicPr>
        <p:blipFill>
          <a:blip r:embed="rId2"/>
          <a:srcRect t="19866" b="19866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408700749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1">
            <a:extLst>
              <a:ext uri="{FF2B5EF4-FFF2-40B4-BE49-F238E27FC236}">
                <a16:creationId xmlns:a16="http://schemas.microsoft.com/office/drawing/2014/main" id="{10543476-9E8E-477B-BD23-C570B783C49C}"/>
              </a:ext>
            </a:extLst>
          </p:cNvPr>
          <p:cNvSpPr>
            <a:spLocks noGrp="1"/>
          </p:cNvSpPr>
          <p:nvPr>
            <p:ph type="pic" idx="2"/>
          </p:nvPr>
        </p:nvSpPr>
        <p:spPr/>
      </p:sp>
    </p:spTree>
    <p:extLst>
      <p:ext uri="{BB962C8B-B14F-4D97-AF65-F5344CB8AC3E}">
        <p14:creationId xmlns:p14="http://schemas.microsoft.com/office/powerpoint/2010/main" val="41598295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g28a8df09b23_0_716"/>
          <p:cNvSpPr txBox="1"/>
          <p:nvPr/>
        </p:nvSpPr>
        <p:spPr>
          <a:xfrm>
            <a:off x="-176975" y="710775"/>
            <a:ext cx="14630400" cy="147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spAutoFit/>
          </a:bodyPr>
          <a:lstStyle/>
          <a:p>
            <a:pPr marL="0" marR="0" lvl="1" indent="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900"/>
              <a:buFont typeface="Arial"/>
              <a:buNone/>
            </a:pPr>
            <a:r>
              <a:rPr lang="en-US" sz="8900" b="0" i="0" u="none" strike="noStrike" cap="none" dirty="0">
                <a:solidFill>
                  <a:srgbClr val="FF7F61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 </a:t>
            </a:r>
            <a:r>
              <a:rPr lang="en-US" sz="6600" dirty="0">
                <a:solidFill>
                  <a:schemeClr val="accent2">
                    <a:lumMod val="75000"/>
                  </a:schemeClr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Problem Statement</a:t>
            </a:r>
            <a:endParaRPr sz="6600" b="0" i="0" u="none" strike="noStrike" cap="none" dirty="0">
              <a:solidFill>
                <a:schemeClr val="accent2">
                  <a:lumMod val="75000"/>
                </a:schemeClr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  <p:sp>
        <p:nvSpPr>
          <p:cNvPr id="198" name="Google Shape;198;g28a8df09b23_0_716"/>
          <p:cNvSpPr txBox="1"/>
          <p:nvPr/>
        </p:nvSpPr>
        <p:spPr>
          <a:xfrm>
            <a:off x="176975" y="2293734"/>
            <a:ext cx="14276450" cy="49243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4400" dirty="0">
                <a:solidFill>
                  <a:srgbClr val="C00000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The increasing adoption of phones (androids and </a:t>
            </a:r>
            <a:r>
              <a:rPr lang="en-US" sz="4400" dirty="0" err="1">
                <a:solidFill>
                  <a:srgbClr val="C00000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ios</a:t>
            </a:r>
            <a:r>
              <a:rPr lang="en-US" sz="4400" dirty="0">
                <a:solidFill>
                  <a:srgbClr val="C00000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), laptops and desktops computers among Gen Z users in Nigeria, driven by virtual classes, tutorials, conferences, and remote works is severely hindered by the unreliable and intermittent electricity supply hampering their ability to effectively manage their time , meet deadlines and maintain productivity.</a:t>
            </a:r>
          </a:p>
        </p:txBody>
      </p:sp>
      <p:pic>
        <p:nvPicPr>
          <p:cNvPr id="199" name="Google Shape;199;g28a8df09b23_0_71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2895425" y="7328688"/>
            <a:ext cx="1403651" cy="483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Placeholder 5">
            <a:extLst>
              <a:ext uri="{FF2B5EF4-FFF2-40B4-BE49-F238E27FC236}">
                <a16:creationId xmlns:a16="http://schemas.microsoft.com/office/drawing/2014/main" id="{13B13C46-3019-4F72-8945-7D9379F96EED}"/>
              </a:ext>
            </a:extLst>
          </p:cNvPr>
          <p:cNvPicPr>
            <a:picLocks noGrp="1" noChangeAspect="1"/>
          </p:cNvPicPr>
          <p:nvPr>
            <p:ph type="pic" idx="2"/>
          </p:nvPr>
        </p:nvPicPr>
        <p:blipFill>
          <a:blip r:embed="rId2"/>
          <a:srcRect t="5807" b="5807"/>
          <a:stretch>
            <a:fillRect/>
          </a:stretch>
        </p:blipFill>
        <p:spPr/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0F1D64E6-E4BB-4CEB-91C1-CC9F3D7D96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8000" dirty="0">
                <a:solidFill>
                  <a:schemeClr val="accent2">
                    <a:lumMod val="75000"/>
                  </a:schemeClr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Solution</a:t>
            </a:r>
            <a:endParaRPr lang="en-US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923DD10-252A-4403-A40A-6D3B138A6EA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sz="3200" dirty="0">
                <a:solidFill>
                  <a:srgbClr val="C00000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 Solar-powered energy storage system (Solar Panel Power Bank) designed to provide reliable, efficient, and cost-effective electricity for over 70%  laptops, desktops, and other essential devices users, enabling Gen Z , students and professionals to stay productive and connected despite grid instability. </a:t>
            </a:r>
            <a:endParaRPr lang="en-US" sz="3200" i="0" u="none" strike="noStrike" cap="none" dirty="0">
              <a:solidFill>
                <a:srgbClr val="C00000"/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893252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D42A346-EE44-42C3-A833-F6366DBD0DD9}"/>
              </a:ext>
            </a:extLst>
          </p:cNvPr>
          <p:cNvSpPr txBox="1"/>
          <p:nvPr/>
        </p:nvSpPr>
        <p:spPr>
          <a:xfrm>
            <a:off x="2426108" y="353999"/>
            <a:ext cx="8539317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1" indent="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900"/>
              <a:buFont typeface="Arial"/>
              <a:buNone/>
            </a:pPr>
            <a:r>
              <a:rPr lang="en-US" sz="4000" b="0" i="0" u="none" strike="noStrike" cap="none" dirty="0">
                <a:solidFill>
                  <a:schemeClr val="accent2">
                    <a:lumMod val="75000"/>
                  </a:schemeClr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 </a:t>
            </a:r>
            <a:r>
              <a:rPr lang="en-US" sz="4400" b="0" i="0" u="none" strike="noStrike" cap="none" dirty="0">
                <a:solidFill>
                  <a:schemeClr val="accent2">
                    <a:lumMod val="75000"/>
                  </a:schemeClr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Product features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D902EFF-F348-4EEA-A91E-67FB87C42E6A}"/>
              </a:ext>
            </a:extLst>
          </p:cNvPr>
          <p:cNvSpPr txBox="1"/>
          <p:nvPr/>
        </p:nvSpPr>
        <p:spPr>
          <a:xfrm>
            <a:off x="442452" y="1120879"/>
            <a:ext cx="13509522" cy="65556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en-US" sz="3600" dirty="0">
                <a:solidFill>
                  <a:schemeClr val="accent4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Hardware components      Software features       Safety features  </a:t>
            </a:r>
            <a:endParaRPr lang="en-US" sz="3600" b="0" i="0" u="none" strike="noStrike" cap="none" dirty="0">
              <a:solidFill>
                <a:schemeClr val="accent4"/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400" b="0" i="0" u="none" strike="noStrike" cap="none" dirty="0">
                <a:solidFill>
                  <a:schemeClr val="accent3">
                    <a:lumMod val="20000"/>
                    <a:lumOff val="80000"/>
                  </a:schemeClr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5-10W high efficiency monocrystalline    Battery management system:       FCC compliance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400" dirty="0">
                <a:solidFill>
                  <a:schemeClr val="accent3">
                    <a:lumMod val="20000"/>
                    <a:lumOff val="80000"/>
                  </a:schemeClr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Or polycrystalline  panel                            monitor battery state, voltage       UL certification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400" b="0" i="0" u="none" strike="noStrike" cap="none" dirty="0">
                <a:solidFill>
                  <a:schemeClr val="accent3">
                    <a:lumMod val="20000"/>
                    <a:lumOff val="80000"/>
                  </a:schemeClr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Battery:10000-50000mAh, lithium-ion     temperature and charge cycles.  CE certification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400" dirty="0">
                <a:solidFill>
                  <a:schemeClr val="accent3">
                    <a:lumMod val="20000"/>
                    <a:lumOff val="80000"/>
                  </a:schemeClr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Or lithium-polymer battery                        Power sharing: Allows multiple     Battery protection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400" b="0" i="0" u="none" strike="noStrike" cap="none" dirty="0">
                <a:solidFill>
                  <a:schemeClr val="accent3">
                    <a:lumMod val="20000"/>
                    <a:lumOff val="80000"/>
                  </a:schemeClr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Power management system: Regulate      devices to share power.                Thermal protection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400" dirty="0">
                <a:solidFill>
                  <a:schemeClr val="accent3">
                    <a:lumMod val="20000"/>
                    <a:lumOff val="80000"/>
                  </a:schemeClr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Solar charging ,discharge and protects    Low voltage disconnect: prevent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400" b="0" i="0" u="none" strike="noStrike" cap="none" dirty="0">
                <a:solidFill>
                  <a:schemeClr val="accent3">
                    <a:lumMod val="20000"/>
                    <a:lumOff val="80000"/>
                  </a:schemeClr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Battery.                                                         </a:t>
            </a:r>
            <a:r>
              <a:rPr lang="en-US" sz="2400" dirty="0">
                <a:solidFill>
                  <a:schemeClr val="accent3">
                    <a:lumMod val="20000"/>
                    <a:lumOff val="80000"/>
                  </a:schemeClr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d</a:t>
            </a:r>
            <a:r>
              <a:rPr lang="en-US" sz="2400" b="0" i="0" u="none" strike="noStrike" cap="none" dirty="0">
                <a:solidFill>
                  <a:schemeClr val="accent3">
                    <a:lumMod val="20000"/>
                    <a:lumOff val="80000"/>
                  </a:schemeClr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eep discharge.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-US" sz="2400" b="0" i="0" u="none" strike="noStrike" cap="none" dirty="0">
              <a:solidFill>
                <a:schemeClr val="accent3">
                  <a:lumMod val="20000"/>
                  <a:lumOff val="80000"/>
                </a:schemeClr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3600" b="0" i="0" u="none" strike="noStrike" cap="none" dirty="0">
                <a:solidFill>
                  <a:schemeClr val="accent4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Connectivity and                  User Interfaces             Environmental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3600" dirty="0">
                <a:solidFill>
                  <a:schemeClr val="accent4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Compatibility                                                                considerations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400" b="0" i="0" u="none" strike="noStrike" cap="none" dirty="0">
                <a:solidFill>
                  <a:schemeClr val="accent4">
                    <a:lumMod val="20000"/>
                    <a:lumOff val="80000"/>
                  </a:schemeClr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USB-C (PD): supports fast charging and    LCD/LED display: shows battery    Water-resistant and 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400" b="0" i="0" u="none" strike="noStrike" cap="none" dirty="0">
                <a:solidFill>
                  <a:schemeClr val="accent4">
                    <a:lumMod val="20000"/>
                    <a:lumOff val="80000"/>
                  </a:schemeClr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Data transfer.                                               Level and charging status.              Dust proof design.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400" dirty="0">
                <a:solidFill>
                  <a:schemeClr val="accent4">
                    <a:lumMod val="20000"/>
                    <a:lumOff val="80000"/>
                  </a:schemeClr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Micro-USB: for charging and firmware      Intuition button layout: Easy           Operating </a:t>
            </a:r>
            <a:r>
              <a:rPr lang="en-US" sz="2400" dirty="0" err="1">
                <a:solidFill>
                  <a:schemeClr val="accent4">
                    <a:lumMod val="20000"/>
                    <a:lumOff val="80000"/>
                  </a:schemeClr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temp.range</a:t>
            </a:r>
            <a:endParaRPr lang="en-US" sz="2400" dirty="0">
              <a:solidFill>
                <a:schemeClr val="accent4">
                  <a:lumMod val="20000"/>
                  <a:lumOff val="80000"/>
                </a:schemeClr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400" dirty="0">
                <a:solidFill>
                  <a:schemeClr val="accent4">
                    <a:lumMod val="20000"/>
                    <a:lumOff val="80000"/>
                  </a:schemeClr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Updates.                                                        navigation and control.                   0-45 degree Celsius.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400" b="0" i="0" u="none" strike="noStrike" cap="none" dirty="0">
                <a:solidFill>
                  <a:schemeClr val="accent4">
                    <a:lumMod val="20000"/>
                    <a:lumOff val="80000"/>
                  </a:schemeClr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Bluetooth/Wi-Fi.</a:t>
            </a:r>
          </a:p>
        </p:txBody>
      </p:sp>
    </p:spTree>
    <p:extLst>
      <p:ext uri="{BB962C8B-B14F-4D97-AF65-F5344CB8AC3E}">
        <p14:creationId xmlns:p14="http://schemas.microsoft.com/office/powerpoint/2010/main" val="59725854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30dba2048e9_0_20"/>
          <p:cNvSpPr txBox="1"/>
          <p:nvPr/>
        </p:nvSpPr>
        <p:spPr>
          <a:xfrm>
            <a:off x="-855437" y="-58585"/>
            <a:ext cx="14630400" cy="147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spAutoFit/>
          </a:bodyPr>
          <a:lstStyle/>
          <a:p>
            <a:pPr marL="0" marR="0" lvl="1" indent="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900"/>
              <a:buFont typeface="Arial"/>
              <a:buNone/>
            </a:pPr>
            <a:r>
              <a:rPr lang="en-US" sz="8900" b="0" i="0" u="none" strike="noStrike" cap="none" dirty="0">
                <a:solidFill>
                  <a:srgbClr val="FF7F61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 </a:t>
            </a:r>
            <a:r>
              <a:rPr lang="en-US" sz="6000" b="1" dirty="0">
                <a:solidFill>
                  <a:schemeClr val="accent2">
                    <a:lumMod val="75000"/>
                  </a:schemeClr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Value Proposition</a:t>
            </a:r>
            <a:endParaRPr sz="6000" b="1" i="0" u="none" strike="noStrike" cap="none" dirty="0">
              <a:solidFill>
                <a:schemeClr val="accent2">
                  <a:lumMod val="75000"/>
                </a:schemeClr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  <p:sp>
        <p:nvSpPr>
          <p:cNvPr id="219" name="Google Shape;219;g30dba2048e9_0_20"/>
          <p:cNvSpPr txBox="1"/>
          <p:nvPr/>
        </p:nvSpPr>
        <p:spPr>
          <a:xfrm>
            <a:off x="133350" y="1581150"/>
            <a:ext cx="13641613" cy="56015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4000" b="1" i="0" u="sng" strike="noStrike" cap="none" dirty="0">
                <a:solidFill>
                  <a:schemeClr val="accent3">
                    <a:lumMod val="75000"/>
                  </a:schemeClr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Customer </a:t>
            </a:r>
            <a:r>
              <a:rPr lang="en-US" sz="4000" b="1" u="sng" dirty="0">
                <a:solidFill>
                  <a:schemeClr val="accent3">
                    <a:lumMod val="75000"/>
                  </a:schemeClr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Benefits</a:t>
            </a:r>
            <a:r>
              <a:rPr lang="en-US" sz="4000" b="1" dirty="0">
                <a:solidFill>
                  <a:schemeClr val="accent3">
                    <a:lumMod val="75000"/>
                  </a:schemeClr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                       </a:t>
            </a:r>
            <a:r>
              <a:rPr lang="en-US" sz="4000" b="1" u="sng" dirty="0">
                <a:solidFill>
                  <a:schemeClr val="accent3">
                    <a:lumMod val="75000"/>
                  </a:schemeClr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 Investors</a:t>
            </a:r>
            <a:endParaRPr lang="en-US" sz="2400" b="0" i="0" u="none" strike="noStrike" cap="none" dirty="0">
              <a:solidFill>
                <a:schemeClr val="lt1"/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100"/>
              <a:buFont typeface="Arial"/>
              <a:buNone/>
            </a:pPr>
            <a:r>
              <a:rPr lang="en-US" sz="2400" b="0" i="0" u="none" strike="noStrike" cap="none" dirty="0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Reliable Power :Uninterrupted energy                             Growing Market Demand: Increasing 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100"/>
              <a:buFont typeface="Arial"/>
              <a:buNone/>
            </a:pPr>
            <a:r>
              <a:rPr lang="en-US" sz="2400" dirty="0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For critical devices.                                                              adoption of renewable energy solutions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100"/>
              <a:buFont typeface="Arial"/>
              <a:buNone/>
            </a:pPr>
            <a:endParaRPr lang="en-US" sz="2400" dirty="0">
              <a:solidFill>
                <a:schemeClr val="lt1"/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100"/>
              <a:buFont typeface="Arial"/>
              <a:buNone/>
            </a:pPr>
            <a:r>
              <a:rPr lang="en-US" sz="2400" dirty="0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Convenience : Portable and user-                                     Competitive Advantage: Unique technology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100"/>
              <a:buFont typeface="Arial"/>
              <a:buNone/>
            </a:pPr>
            <a:r>
              <a:rPr lang="en-US" sz="2400" dirty="0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 friendly design.                                                                   and business model.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100"/>
              <a:buFont typeface="Arial"/>
              <a:buNone/>
            </a:pPr>
            <a:endParaRPr lang="en-US" sz="2400" b="0" i="0" u="none" strike="noStrike" cap="none" dirty="0">
              <a:solidFill>
                <a:schemeClr val="lt1"/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100"/>
              <a:buFont typeface="Arial"/>
              <a:buNone/>
            </a:pPr>
            <a:r>
              <a:rPr lang="en-US" sz="2400" b="0" i="0" u="none" strike="noStrike" cap="none" dirty="0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Cost Savings: </a:t>
            </a:r>
            <a:r>
              <a:rPr lang="en-US" sz="2400" dirty="0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Reduced energy expenses.</a:t>
            </a:r>
            <a:r>
              <a:rPr lang="en-US" sz="2400" b="0" i="0" u="none" strike="noStrike" cap="none" dirty="0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                         Scalability: Potential for expansion.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100"/>
              <a:buFont typeface="Arial"/>
              <a:buNone/>
            </a:pPr>
            <a:endParaRPr lang="en-US" sz="2400" dirty="0">
              <a:solidFill>
                <a:schemeClr val="lt1"/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100"/>
              <a:buFont typeface="Arial"/>
              <a:buNone/>
            </a:pPr>
            <a:r>
              <a:rPr lang="en-US" sz="2400" dirty="0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Environmental Sustainability :Eco-friendly                       Experienced Team : Proven track record.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100"/>
              <a:buFont typeface="Arial"/>
              <a:buNone/>
            </a:pPr>
            <a:r>
              <a:rPr lang="en-US" sz="2400" b="0" i="0" u="none" strike="noStrike" cap="none" dirty="0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Alternative.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100"/>
              <a:buFont typeface="Arial"/>
              <a:buNone/>
            </a:pPr>
            <a:endParaRPr lang="en-US" sz="2400" b="0" i="0" u="none" strike="noStrike" cap="none" dirty="0">
              <a:solidFill>
                <a:schemeClr val="lt1"/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100"/>
              <a:buFont typeface="Arial"/>
              <a:buNone/>
            </a:pPr>
            <a:r>
              <a:rPr lang="en-US" sz="2400" b="0" i="0" u="none" strike="noStrike" cap="none" dirty="0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Enhanced Productivity :Uninterrupted power                 Social Impact: contribute to sustainable 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100"/>
              <a:buFont typeface="Arial"/>
              <a:buNone/>
            </a:pPr>
            <a:r>
              <a:rPr lang="en-US" sz="2400" dirty="0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 for work/study.                                                                    </a:t>
            </a:r>
            <a:r>
              <a:rPr lang="en-US" sz="2400" b="0" i="0" u="none" strike="noStrike" cap="none" dirty="0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development</a:t>
            </a:r>
            <a:endParaRPr sz="2400" b="0" i="0" u="none" strike="noStrike" cap="none" dirty="0">
              <a:solidFill>
                <a:schemeClr val="lt1"/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  <p:pic>
        <p:nvPicPr>
          <p:cNvPr id="220" name="Google Shape;220;g30dba2048e9_0_2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2895425" y="7328688"/>
            <a:ext cx="1403651" cy="483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30dba2048e9_0_27"/>
          <p:cNvSpPr txBox="1"/>
          <p:nvPr/>
        </p:nvSpPr>
        <p:spPr>
          <a:xfrm>
            <a:off x="-1221197" y="0"/>
            <a:ext cx="14630400" cy="147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spAutoFit/>
          </a:bodyPr>
          <a:lstStyle/>
          <a:p>
            <a:pPr marL="0" marR="0" lvl="1" indent="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900"/>
              <a:buFont typeface="Arial"/>
              <a:buNone/>
            </a:pPr>
            <a:r>
              <a:rPr lang="en-US" sz="8900" b="0" i="0" u="none" strike="noStrike" cap="none" dirty="0">
                <a:solidFill>
                  <a:srgbClr val="FF7F61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 </a:t>
            </a:r>
            <a:r>
              <a:rPr lang="en-US" sz="6600" b="1" i="0" u="none" strike="noStrike" cap="none" dirty="0">
                <a:solidFill>
                  <a:schemeClr val="accent2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Customers</a:t>
            </a:r>
            <a:endParaRPr sz="6600" b="1" i="0" u="none" strike="noStrike" cap="none" dirty="0">
              <a:solidFill>
                <a:schemeClr val="accent2"/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  <p:sp>
        <p:nvSpPr>
          <p:cNvPr id="226" name="Google Shape;226;g30dba2048e9_0_27"/>
          <p:cNvSpPr txBox="1"/>
          <p:nvPr/>
        </p:nvSpPr>
        <p:spPr>
          <a:xfrm>
            <a:off x="0" y="1315404"/>
            <a:ext cx="14630399" cy="68479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algn="l"/>
            <a:r>
              <a:rPr lang="en-US" sz="2800" b="0" i="0" u="sng" dirty="0">
                <a:solidFill>
                  <a:schemeClr val="accent4"/>
                </a:solidFill>
                <a:effectLst/>
                <a:latin typeface="Arial" panose="020B0604020202020204" pitchFamily="34" charset="0"/>
              </a:rPr>
              <a:t>Data Analysis</a:t>
            </a:r>
            <a:r>
              <a:rPr lang="en-US" sz="2800" b="0" i="0" dirty="0">
                <a:solidFill>
                  <a:schemeClr val="accent4"/>
                </a:solidFill>
                <a:effectLst/>
                <a:latin typeface="Arial" panose="020B0604020202020204" pitchFamily="34" charset="0"/>
              </a:rPr>
              <a:t>:                                            </a:t>
            </a:r>
            <a:r>
              <a:rPr lang="en-US" sz="2800" b="0" i="0" u="sng" dirty="0">
                <a:solidFill>
                  <a:schemeClr val="accent4"/>
                </a:solidFill>
                <a:effectLst/>
                <a:latin typeface="Arial" panose="020B0604020202020204" pitchFamily="34" charset="0"/>
              </a:rPr>
              <a:t>Survey distribution</a:t>
            </a:r>
          </a:p>
          <a:p>
            <a:pPr algn="l"/>
            <a:r>
              <a:rPr lang="en-US" sz="2800" b="0" i="0" dirty="0">
                <a:solidFill>
                  <a:schemeClr val="accent4">
                    <a:lumMod val="20000"/>
                    <a:lumOff val="80000"/>
                  </a:schemeClr>
                </a:solidFill>
                <a:effectLst/>
                <a:latin typeface="Arial" panose="020B0604020202020204" pitchFamily="34" charset="0"/>
              </a:rPr>
              <a:t>Target market demographics. </a:t>
            </a:r>
            <a:r>
              <a:rPr lang="en-US" sz="2800" b="0" i="0" dirty="0">
                <a:solidFill>
                  <a:schemeClr val="accent4"/>
                </a:solidFill>
                <a:effectLst/>
                <a:latin typeface="Arial" panose="020B0604020202020204" pitchFamily="34" charset="0"/>
              </a:rPr>
              <a:t>               </a:t>
            </a:r>
            <a:r>
              <a:rPr lang="en-US" sz="2800" b="0" i="0" dirty="0">
                <a:solidFill>
                  <a:schemeClr val="accent4">
                    <a:lumMod val="20000"/>
                    <a:lumOff val="80000"/>
                  </a:schemeClr>
                </a:solidFill>
                <a:effectLst/>
                <a:latin typeface="Arial" panose="020B0604020202020204" pitchFamily="34" charset="0"/>
              </a:rPr>
              <a:t>Social media platform         </a:t>
            </a:r>
          </a:p>
          <a:p>
            <a:pPr algn="l"/>
            <a:r>
              <a:rPr lang="en-US" sz="2800" b="0" i="0" dirty="0">
                <a:solidFill>
                  <a:schemeClr val="accent4">
                    <a:lumMod val="20000"/>
                    <a:lumOff val="80000"/>
                  </a:schemeClr>
                </a:solidFill>
                <a:effectLst/>
                <a:latin typeface="Arial" panose="020B0604020202020204" pitchFamily="34" charset="0"/>
              </a:rPr>
              <a:t>User pain points and needs.                  Online forums and communities.</a:t>
            </a:r>
          </a:p>
          <a:p>
            <a:pPr algn="l"/>
            <a:r>
              <a:rPr lang="en-US" sz="2800" b="0" i="0" dirty="0">
                <a:solidFill>
                  <a:schemeClr val="accent4">
                    <a:lumMod val="20000"/>
                    <a:lumOff val="80000"/>
                  </a:schemeClr>
                </a:solidFill>
                <a:effectLst/>
                <a:latin typeface="Arial" panose="020B0604020202020204" pitchFamily="34" charset="0"/>
              </a:rPr>
              <a:t>Market demand and potential.               Professional networks (</a:t>
            </a:r>
            <a:r>
              <a:rPr lang="en-US" sz="2800" b="0" i="0" dirty="0" err="1">
                <a:solidFill>
                  <a:schemeClr val="accent4">
                    <a:lumMod val="20000"/>
                    <a:lumOff val="80000"/>
                  </a:schemeClr>
                </a:solidFill>
                <a:effectLst/>
                <a:latin typeface="Arial" panose="020B0604020202020204" pitchFamily="34" charset="0"/>
              </a:rPr>
              <a:t>Linkedin</a:t>
            </a:r>
            <a:r>
              <a:rPr lang="en-US" sz="2800" b="0" i="0" dirty="0">
                <a:solidFill>
                  <a:schemeClr val="accent4">
                    <a:lumMod val="20000"/>
                    <a:lumOff val="80000"/>
                  </a:schemeClr>
                </a:solidFill>
                <a:effectLst/>
                <a:latin typeface="Arial" panose="020B0604020202020204" pitchFamily="34" charset="0"/>
              </a:rPr>
              <a:t>).</a:t>
            </a:r>
          </a:p>
          <a:p>
            <a:pPr algn="l"/>
            <a:r>
              <a:rPr lang="en-US" sz="2800" b="0" i="0" dirty="0">
                <a:solidFill>
                  <a:schemeClr val="accent4">
                    <a:lumMod val="20000"/>
                    <a:lumOff val="80000"/>
                  </a:schemeClr>
                </a:solidFill>
                <a:effectLst/>
                <a:latin typeface="Arial" panose="020B0604020202020204" pitchFamily="34" charset="0"/>
              </a:rPr>
              <a:t>Competitive landscape.                         Local </a:t>
            </a:r>
            <a:r>
              <a:rPr lang="en-US" sz="2800" dirty="0">
                <a:solidFill>
                  <a:schemeClr val="accent4">
                    <a:lumMod val="20000"/>
                    <a:lumOff val="80000"/>
                  </a:schemeClr>
                </a:solidFill>
                <a:latin typeface="Arial" panose="020B0604020202020204" pitchFamily="34" charset="0"/>
              </a:rPr>
              <a:t>u</a:t>
            </a:r>
            <a:r>
              <a:rPr lang="en-US" sz="2800" b="0" i="0" dirty="0">
                <a:solidFill>
                  <a:schemeClr val="accent4">
                    <a:lumMod val="20000"/>
                    <a:lumOff val="80000"/>
                  </a:schemeClr>
                </a:solidFill>
                <a:effectLst/>
                <a:latin typeface="Arial" panose="020B0604020202020204" pitchFamily="34" charset="0"/>
              </a:rPr>
              <a:t>niversities and </a:t>
            </a:r>
            <a:r>
              <a:rPr lang="en-US" sz="2800" b="0" i="0" dirty="0" err="1">
                <a:solidFill>
                  <a:schemeClr val="accent4">
                    <a:lumMod val="20000"/>
                    <a:lumOff val="80000"/>
                  </a:schemeClr>
                </a:solidFill>
                <a:effectLst/>
                <a:latin typeface="Arial" panose="020B0604020202020204" pitchFamily="34" charset="0"/>
              </a:rPr>
              <a:t>organisations</a:t>
            </a:r>
            <a:r>
              <a:rPr lang="en-US" sz="2800" b="0" i="0" dirty="0">
                <a:solidFill>
                  <a:schemeClr val="accent4">
                    <a:lumMod val="20000"/>
                    <a:lumOff val="80000"/>
                  </a:schemeClr>
                </a:solidFill>
                <a:effectLst/>
                <a:latin typeface="Arial" panose="020B0604020202020204" pitchFamily="34" charset="0"/>
              </a:rPr>
              <a:t>.</a:t>
            </a:r>
          </a:p>
          <a:p>
            <a:pPr algn="l"/>
            <a:r>
              <a:rPr lang="en-US" sz="280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Key Characteristics:</a:t>
            </a:r>
          </a:p>
          <a:p>
            <a:pPr algn="l"/>
            <a:r>
              <a:rPr lang="en-US" sz="280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n-US" sz="2800" b="0" i="0" dirty="0">
                <a:solidFill>
                  <a:schemeClr val="accent4">
                    <a:lumMod val="20000"/>
                    <a:lumOff val="80000"/>
                  </a:schemeClr>
                </a:solidFill>
                <a:effectLst/>
                <a:latin typeface="Arial" panose="020B0604020202020204" pitchFamily="34" charset="0"/>
              </a:rPr>
              <a:t>Age: 18-40 years old (Gen Z and young professionals)</a:t>
            </a:r>
          </a:p>
          <a:p>
            <a:pPr algn="l"/>
            <a:r>
              <a:rPr lang="en-US" sz="2800" b="0" i="0" dirty="0">
                <a:solidFill>
                  <a:schemeClr val="accent4">
                    <a:lumMod val="20000"/>
                    <a:lumOff val="80000"/>
                  </a:schemeClr>
                </a:solidFill>
                <a:effectLst/>
                <a:latin typeface="Arial" panose="020B0604020202020204" pitchFamily="34" charset="0"/>
              </a:rPr>
              <a:t>Gender: Both males and females</a:t>
            </a:r>
          </a:p>
          <a:p>
            <a:pPr algn="l"/>
            <a:r>
              <a:rPr lang="en-US" sz="2800" b="0" i="0" dirty="0">
                <a:solidFill>
                  <a:schemeClr val="accent4">
                    <a:lumMod val="20000"/>
                    <a:lumOff val="80000"/>
                  </a:schemeClr>
                </a:solidFill>
                <a:effectLst/>
                <a:latin typeface="Arial" panose="020B0604020202020204" pitchFamily="34" charset="0"/>
              </a:rPr>
              <a:t>Income Level: Middle to upper-middle class ( $500-$5,000 monthly)</a:t>
            </a:r>
          </a:p>
          <a:p>
            <a:pPr algn="l"/>
            <a:r>
              <a:rPr lang="en-US" sz="2800" b="0" i="0" dirty="0">
                <a:solidFill>
                  <a:schemeClr val="accent4">
                    <a:lumMod val="20000"/>
                    <a:lumOff val="80000"/>
                  </a:schemeClr>
                </a:solidFill>
                <a:effectLst/>
                <a:latin typeface="Arial" panose="020B0604020202020204" pitchFamily="34" charset="0"/>
              </a:rPr>
              <a:t>Location: Urban and suburban areas in developing countries with frequent power outages</a:t>
            </a:r>
          </a:p>
          <a:p>
            <a:pPr algn="l"/>
            <a:r>
              <a:rPr lang="en-US" sz="2800" b="0" i="0" dirty="0">
                <a:solidFill>
                  <a:schemeClr val="accent4">
                    <a:lumMod val="20000"/>
                    <a:lumOff val="80000"/>
                  </a:schemeClr>
                </a:solidFill>
                <a:effectLst/>
                <a:latin typeface="Arial" panose="020B0604020202020204" pitchFamily="34" charset="0"/>
              </a:rPr>
              <a:t>Occupation: Students, freelancers, entrepreneurs, remote workers, and small business owners</a:t>
            </a:r>
          </a:p>
          <a:p>
            <a:pPr algn="l"/>
            <a:r>
              <a:rPr lang="en-US" sz="2800" b="0" i="0" dirty="0">
                <a:solidFill>
                  <a:schemeClr val="accent4">
                    <a:lumMod val="20000"/>
                    <a:lumOff val="80000"/>
                  </a:schemeClr>
                </a:solidFill>
                <a:effectLst/>
                <a:latin typeface="Arial" panose="020B0604020202020204" pitchFamily="34" charset="0"/>
              </a:rPr>
              <a:t>Education: High school diploma or higher</a:t>
            </a:r>
          </a:p>
          <a:p>
            <a:pPr algn="l"/>
            <a:r>
              <a:rPr lang="en-US" sz="2800" b="0" i="0" dirty="0">
                <a:solidFill>
                  <a:schemeClr val="accent4">
                    <a:lumMod val="20000"/>
                    <a:lumOff val="80000"/>
                  </a:schemeClr>
                </a:solidFill>
                <a:effectLst/>
                <a:latin typeface="Arial" panose="020B0604020202020204" pitchFamily="34" charset="0"/>
              </a:rPr>
              <a:t>Technology literacy: Basic to intermediate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100"/>
              <a:buFont typeface="Arial"/>
              <a:buNone/>
            </a:pPr>
            <a:endParaRPr lang="en-US" sz="4100" b="0" i="0" u="none" strike="noStrike" cap="none" dirty="0">
              <a:solidFill>
                <a:schemeClr val="lt1"/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  <p:pic>
        <p:nvPicPr>
          <p:cNvPr id="227" name="Google Shape;227;g30dba2048e9_0_2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2895425" y="7328688"/>
            <a:ext cx="1403651" cy="483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g28a8df09b23_0_785"/>
          <p:cNvSpPr txBox="1"/>
          <p:nvPr/>
        </p:nvSpPr>
        <p:spPr>
          <a:xfrm>
            <a:off x="-1033150" y="0"/>
            <a:ext cx="14630400" cy="11182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spAutoFit/>
          </a:bodyPr>
          <a:lstStyle/>
          <a:p>
            <a:pPr marL="0" marR="0" lvl="1" indent="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900"/>
              <a:buFont typeface="Arial"/>
              <a:buNone/>
            </a:pPr>
            <a:r>
              <a:rPr lang="en-US" sz="6600" dirty="0">
                <a:solidFill>
                  <a:schemeClr val="accent2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MARKET</a:t>
            </a:r>
            <a:endParaRPr sz="6600" b="0" i="0" u="none" strike="noStrike" cap="none" dirty="0">
              <a:solidFill>
                <a:schemeClr val="accent2"/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  <p:sp>
        <p:nvSpPr>
          <p:cNvPr id="233" name="Google Shape;233;g28a8df09b23_0_785"/>
          <p:cNvSpPr txBox="1"/>
          <p:nvPr/>
        </p:nvSpPr>
        <p:spPr>
          <a:xfrm>
            <a:off x="228600" y="1118255"/>
            <a:ext cx="14173200" cy="75097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algn="l"/>
            <a:r>
              <a:rPr lang="en-US" sz="2800" b="0" i="0" dirty="0">
                <a:solidFill>
                  <a:schemeClr val="accent4"/>
                </a:solidFill>
                <a:effectLst/>
                <a:latin typeface="Arial" panose="020B0604020202020204" pitchFamily="34" charset="0"/>
              </a:rPr>
              <a:t>Digital Marketing                Sales strategy                        Market Presence Growth</a:t>
            </a:r>
          </a:p>
          <a:p>
            <a:pPr algn="l"/>
            <a:r>
              <a:rPr lang="en-US" sz="2000" b="0" i="0" dirty="0">
                <a:solidFill>
                  <a:schemeClr val="tx2"/>
                </a:solidFill>
                <a:effectLst/>
                <a:latin typeface="Arial" panose="020B0604020202020204" pitchFamily="34" charset="0"/>
              </a:rPr>
              <a:t>Website Optimization                           </a:t>
            </a:r>
            <a:r>
              <a:rPr lang="en-US" sz="2000" b="0" i="0" dirty="0">
                <a:solidFill>
                  <a:schemeClr val="accent6">
                    <a:lumMod val="50000"/>
                  </a:schemeClr>
                </a:solidFill>
                <a:effectLst/>
                <a:latin typeface="Arial" panose="020B0604020202020204" pitchFamily="34" charset="0"/>
              </a:rPr>
              <a:t>Direct Sales                                               </a:t>
            </a:r>
            <a:r>
              <a:rPr lang="en-US" sz="2000" b="0" i="0" dirty="0">
                <a:solidFill>
                  <a:schemeClr val="tx2"/>
                </a:solidFill>
                <a:effectLst/>
                <a:latin typeface="Arial" panose="020B0604020202020204" pitchFamily="34" charset="0"/>
              </a:rPr>
              <a:t>Community Engagement</a:t>
            </a:r>
          </a:p>
          <a:p>
            <a:pPr algn="l"/>
            <a:r>
              <a:rPr lang="en-US" sz="2000" b="0" i="0" dirty="0">
                <a:solidFill>
                  <a:schemeClr val="tx2"/>
                </a:solidFill>
                <a:effectLst/>
                <a:latin typeface="Arial" panose="020B0604020202020204" pitchFamily="34" charset="0"/>
              </a:rPr>
              <a:t>Content Marketing                                E-commerce                                              Market Research</a:t>
            </a:r>
          </a:p>
          <a:p>
            <a:pPr algn="l"/>
            <a:r>
              <a:rPr lang="en-US" sz="2000" b="0" i="0" dirty="0">
                <a:solidFill>
                  <a:schemeClr val="tx2"/>
                </a:solidFill>
                <a:effectLst/>
                <a:latin typeface="Arial" panose="020B0604020202020204" pitchFamily="34" charset="0"/>
              </a:rPr>
              <a:t>Social Media. </a:t>
            </a:r>
            <a:r>
              <a:rPr lang="en-US" sz="2800" dirty="0">
                <a:solidFill>
                  <a:schemeClr val="tx2"/>
                </a:solidFill>
                <a:latin typeface="Arial" panose="020B0604020202020204" pitchFamily="34" charset="0"/>
              </a:rPr>
              <a:t>                            </a:t>
            </a:r>
            <a:r>
              <a:rPr lang="en-US" sz="2000" dirty="0">
                <a:solidFill>
                  <a:schemeClr val="tx2"/>
                </a:solidFill>
                <a:latin typeface="Arial" panose="020B0604020202020204" pitchFamily="34" charset="0"/>
              </a:rPr>
              <a:t>Sales Team                                               </a:t>
            </a:r>
            <a:r>
              <a:rPr lang="en-US" sz="2000" b="0" i="0" dirty="0">
                <a:solidFill>
                  <a:schemeClr val="tx2"/>
                </a:solidFill>
                <a:effectLst/>
                <a:latin typeface="Arial" panose="020B0604020202020204" pitchFamily="34" charset="0"/>
              </a:rPr>
              <a:t>Expansion into New Markets_</a:t>
            </a:r>
          </a:p>
          <a:p>
            <a:pPr algn="l"/>
            <a:r>
              <a:rPr lang="en-US" sz="2000" b="0" i="0" dirty="0">
                <a:solidFill>
                  <a:schemeClr val="tx2"/>
                </a:solidFill>
                <a:effectLst/>
                <a:latin typeface="Arial" panose="020B0604020202020204" pitchFamily="34" charset="0"/>
              </a:rPr>
              <a:t>Influencer Marketing.                             </a:t>
            </a:r>
            <a:r>
              <a:rPr lang="en-US" sz="2000" dirty="0">
                <a:solidFill>
                  <a:schemeClr val="accent6">
                    <a:lumMod val="50000"/>
                  </a:schemeClr>
                </a:solidFill>
                <a:latin typeface="Arial" panose="020B0604020202020204" pitchFamily="34" charset="0"/>
              </a:rPr>
              <a:t>Indirect Sales</a:t>
            </a:r>
            <a:r>
              <a:rPr lang="en-US" sz="2000" b="0" i="0" dirty="0">
                <a:solidFill>
                  <a:schemeClr val="accent6">
                    <a:lumMod val="50000"/>
                  </a:schemeClr>
                </a:solidFill>
                <a:effectLst/>
                <a:latin typeface="Arial" panose="020B0604020202020204" pitchFamily="34" charset="0"/>
              </a:rPr>
              <a:t>                                            </a:t>
            </a:r>
            <a:r>
              <a:rPr lang="en-US" sz="2000" b="0" i="0" dirty="0">
                <a:solidFill>
                  <a:schemeClr val="tx2"/>
                </a:solidFill>
                <a:effectLst/>
                <a:latin typeface="Arial" panose="020B0604020202020204" pitchFamily="34" charset="0"/>
              </a:rPr>
              <a:t>Thought Leadership</a:t>
            </a:r>
          </a:p>
          <a:p>
            <a:pPr algn="l"/>
            <a:r>
              <a:rPr lang="en-US" sz="2000" b="0" i="0" dirty="0">
                <a:solidFill>
                  <a:schemeClr val="tx2"/>
                </a:solidFill>
                <a:effectLst/>
                <a:latin typeface="Arial" panose="020B0604020202020204" pitchFamily="34" charset="0"/>
              </a:rPr>
              <a:t>Email Marketing.                                    </a:t>
            </a:r>
            <a:r>
              <a:rPr lang="en-US" sz="2000" dirty="0">
                <a:solidFill>
                  <a:schemeClr val="tx2"/>
                </a:solidFill>
                <a:latin typeface="Arial" panose="020B0604020202020204" pitchFamily="34" charset="0"/>
              </a:rPr>
              <a:t>Di</a:t>
            </a:r>
            <a:r>
              <a:rPr lang="en-US" sz="2000" b="0" i="0" dirty="0">
                <a:solidFill>
                  <a:schemeClr val="tx2"/>
                </a:solidFill>
                <a:effectLst/>
                <a:latin typeface="Arial" panose="020B0604020202020204" pitchFamily="34" charset="0"/>
              </a:rPr>
              <a:t>stribution Partnership</a:t>
            </a:r>
          </a:p>
          <a:p>
            <a:pPr algn="l"/>
            <a:r>
              <a:rPr lang="en-US" sz="2000" b="0" i="0" dirty="0">
                <a:solidFill>
                  <a:schemeClr val="tx2"/>
                </a:solidFill>
                <a:effectLst/>
                <a:latin typeface="Arial" panose="020B0604020202020204" pitchFamily="34" charset="0"/>
              </a:rPr>
              <a:t>Paid Advertising                                     Retail Partnership</a:t>
            </a:r>
            <a:endParaRPr lang="en-US" sz="2000" dirty="0">
              <a:solidFill>
                <a:srgbClr val="222222"/>
              </a:solidFill>
              <a:latin typeface="Arial" panose="020B0604020202020204" pitchFamily="34" charset="0"/>
            </a:endParaRPr>
          </a:p>
          <a:p>
            <a:r>
              <a:rPr lang="en-US" sz="2800" dirty="0">
                <a:solidFill>
                  <a:schemeClr val="accent4"/>
                </a:solidFill>
              </a:rPr>
              <a:t>Offline Marketing                  </a:t>
            </a:r>
            <a:r>
              <a:rPr lang="en-US" sz="2000" dirty="0">
                <a:solidFill>
                  <a:schemeClr val="tx2"/>
                </a:solidFill>
              </a:rPr>
              <a:t>Bulk Sales                                                  </a:t>
            </a:r>
            <a:r>
              <a:rPr lang="en-US" sz="2800" b="0" i="0" dirty="0">
                <a:solidFill>
                  <a:schemeClr val="accent4"/>
                </a:solidFill>
                <a:effectLst/>
                <a:latin typeface="Arial" panose="020B0604020202020204" pitchFamily="34" charset="0"/>
              </a:rPr>
              <a:t>Performance Metrics</a:t>
            </a:r>
            <a:endParaRPr lang="en-US" sz="2800" dirty="0">
              <a:solidFill>
                <a:schemeClr val="accent4"/>
              </a:solidFill>
            </a:endParaRPr>
          </a:p>
          <a:p>
            <a:r>
              <a:rPr lang="en-US" sz="2000" dirty="0">
                <a:solidFill>
                  <a:schemeClr val="tx2"/>
                </a:solidFill>
              </a:rPr>
              <a:t>Trade Shows and Events.</a:t>
            </a:r>
            <a:r>
              <a:rPr lang="en-US" sz="280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                                                                </a:t>
            </a:r>
            <a:r>
              <a:rPr lang="en-US" sz="2000" b="0" i="0" dirty="0">
                <a:solidFill>
                  <a:schemeClr val="tx2"/>
                </a:solidFill>
                <a:effectLst/>
                <a:latin typeface="Arial" panose="020B0604020202020204" pitchFamily="34" charset="0"/>
              </a:rPr>
              <a:t>Website Traffic</a:t>
            </a:r>
            <a:endParaRPr lang="en-US" sz="2000" dirty="0">
              <a:solidFill>
                <a:schemeClr val="tx2"/>
              </a:solidFill>
            </a:endParaRPr>
          </a:p>
          <a:p>
            <a:r>
              <a:rPr lang="en-US" sz="2000" dirty="0">
                <a:solidFill>
                  <a:schemeClr val="tx2"/>
                </a:solidFill>
              </a:rPr>
              <a:t>Product Demonstrations. </a:t>
            </a:r>
            <a:r>
              <a:rPr lang="en-US" sz="2800" dirty="0">
                <a:solidFill>
                  <a:schemeClr val="tx2"/>
                </a:solidFill>
                <a:latin typeface="Arial" panose="020B0604020202020204" pitchFamily="34" charset="0"/>
              </a:rPr>
              <a:t>                                                                 </a:t>
            </a:r>
            <a:r>
              <a:rPr lang="en-US" sz="2000" b="0" i="0" dirty="0">
                <a:solidFill>
                  <a:schemeClr val="tx2"/>
                </a:solidFill>
                <a:effectLst/>
                <a:latin typeface="Arial" panose="020B0604020202020204" pitchFamily="34" charset="0"/>
              </a:rPr>
              <a:t>Conversion Rates</a:t>
            </a:r>
            <a:endParaRPr lang="en-US" sz="2000" dirty="0">
              <a:solidFill>
                <a:schemeClr val="tx2"/>
              </a:solidFill>
            </a:endParaRPr>
          </a:p>
          <a:p>
            <a:r>
              <a:rPr lang="en-US" sz="2000" dirty="0">
                <a:solidFill>
                  <a:schemeClr val="tx2"/>
                </a:solidFill>
              </a:rPr>
              <a:t>Partnerships and Collaborations</a:t>
            </a:r>
            <a:r>
              <a:rPr lang="en-US" sz="2800" dirty="0">
                <a:solidFill>
                  <a:schemeClr val="tx2"/>
                </a:solidFill>
              </a:rPr>
              <a:t>.</a:t>
            </a:r>
            <a:r>
              <a:rPr lang="en-US" sz="3600" b="0" i="0" dirty="0">
                <a:solidFill>
                  <a:schemeClr val="tx2"/>
                </a:solidFill>
                <a:effectLst/>
                <a:latin typeface="Arial" panose="020B0604020202020204" pitchFamily="34" charset="0"/>
              </a:rPr>
              <a:t>                                            </a:t>
            </a:r>
            <a:r>
              <a:rPr lang="en-US" sz="2000" b="0" i="0" dirty="0">
                <a:solidFill>
                  <a:schemeClr val="tx2"/>
                </a:solidFill>
                <a:effectLst/>
                <a:latin typeface="Arial" panose="020B0604020202020204" pitchFamily="34" charset="0"/>
              </a:rPr>
              <a:t>Customer Retention</a:t>
            </a:r>
            <a:endParaRPr lang="en-US" sz="2000" dirty="0">
              <a:solidFill>
                <a:schemeClr val="tx2"/>
              </a:solidFill>
            </a:endParaRPr>
          </a:p>
          <a:p>
            <a:r>
              <a:rPr lang="en-US" sz="3200" dirty="0">
                <a:solidFill>
                  <a:schemeClr val="accent4"/>
                </a:solidFill>
              </a:rPr>
              <a:t>                                       Budget Allocation</a:t>
            </a:r>
          </a:p>
          <a:p>
            <a:r>
              <a:rPr lang="en-US" sz="2000" dirty="0">
                <a:solidFill>
                  <a:schemeClr val="tx2"/>
                </a:solidFill>
              </a:rPr>
              <a:t>                                   Digital Marketing (30%)_: Content creation, advertising and social media.</a:t>
            </a:r>
          </a:p>
          <a:p>
            <a:r>
              <a:rPr lang="en-US" sz="2000" dirty="0">
                <a:solidFill>
                  <a:schemeClr val="tx2"/>
                </a:solidFill>
              </a:rPr>
              <a:t>                                   Offline Marketing (20%)_: Trade shows, events and partnerships.</a:t>
            </a:r>
          </a:p>
          <a:p>
            <a:r>
              <a:rPr lang="en-US" sz="2000" dirty="0">
                <a:solidFill>
                  <a:schemeClr val="tx2"/>
                </a:solidFill>
              </a:rPr>
              <a:t>                                   Sales Team and Training (20%)_: Develop sales expertise.</a:t>
            </a:r>
          </a:p>
          <a:p>
            <a:r>
              <a:rPr lang="en-US" sz="2000" dirty="0">
                <a:solidFill>
                  <a:schemeClr val="tx2"/>
                </a:solidFill>
              </a:rPr>
              <a:t>                                   Distribution and Retail Partnerships (15%)_: Establish and maintain relationships.</a:t>
            </a:r>
          </a:p>
          <a:p>
            <a:r>
              <a:rPr lang="en-US" sz="2000" dirty="0">
                <a:solidFill>
                  <a:schemeClr val="tx2"/>
                </a:solidFill>
              </a:rPr>
              <a:t>                                   Research and Development (15%)_: Continuously improve the product.</a:t>
            </a:r>
          </a:p>
          <a:p>
            <a:br>
              <a:rPr lang="en-US" sz="3600" dirty="0"/>
            </a:br>
            <a:endParaRPr lang="en-US" sz="2800" b="1" i="0" dirty="0">
              <a:solidFill>
                <a:schemeClr val="bg2">
                  <a:lumMod val="20000"/>
                  <a:lumOff val="80000"/>
                </a:schemeClr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234" name="Google Shape;234;g28a8df09b23_0_78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2895425" y="7328688"/>
            <a:ext cx="1403651" cy="483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30dba2048e9_0_34"/>
          <p:cNvSpPr txBox="1"/>
          <p:nvPr/>
        </p:nvSpPr>
        <p:spPr>
          <a:xfrm>
            <a:off x="-1241475" y="-239394"/>
            <a:ext cx="14630400" cy="147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spAutoFit/>
          </a:bodyPr>
          <a:lstStyle/>
          <a:p>
            <a:pPr marL="0" marR="0" lvl="1" indent="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900"/>
              <a:buFont typeface="Arial"/>
              <a:buNone/>
            </a:pPr>
            <a:r>
              <a:rPr lang="en-US" sz="8900" b="0" i="0" u="none" strike="noStrike" cap="none" dirty="0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 </a:t>
            </a:r>
            <a:r>
              <a:rPr lang="en-US" sz="6600" dirty="0">
                <a:solidFill>
                  <a:schemeClr val="accent2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Competition</a:t>
            </a:r>
            <a:endParaRPr sz="6600" b="0" i="0" u="none" strike="noStrike" cap="none" dirty="0">
              <a:solidFill>
                <a:schemeClr val="accent2"/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  <p:sp>
        <p:nvSpPr>
          <p:cNvPr id="240" name="Google Shape;240;g30dba2048e9_0_34"/>
          <p:cNvSpPr txBox="1"/>
          <p:nvPr/>
        </p:nvSpPr>
        <p:spPr>
          <a:xfrm>
            <a:off x="587959" y="1233006"/>
            <a:ext cx="12005100" cy="86177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algn="l"/>
            <a:r>
              <a:rPr lang="en-US" sz="3200" b="0" i="0" dirty="0">
                <a:solidFill>
                  <a:schemeClr val="accent4"/>
                </a:solidFill>
                <a:effectLst/>
                <a:latin typeface="Arial" panose="020B0604020202020204" pitchFamily="34" charset="0"/>
              </a:rPr>
              <a:t>Competitive Advantages</a:t>
            </a:r>
          </a:p>
          <a:p>
            <a:pPr algn="l"/>
            <a:r>
              <a:rPr lang="en-US" sz="2000" b="0" i="0" dirty="0">
                <a:solidFill>
                  <a:schemeClr val="tx2"/>
                </a:solidFill>
                <a:effectLst/>
                <a:latin typeface="Arial" panose="020B0604020202020204" pitchFamily="34" charset="0"/>
              </a:rPr>
              <a:t>Innovative Technology*: Patented power management system for enhanced efficiency.</a:t>
            </a:r>
          </a:p>
          <a:p>
            <a:pPr algn="l"/>
            <a:r>
              <a:rPr lang="en-US" sz="2000" b="0" i="0" dirty="0">
                <a:solidFill>
                  <a:schemeClr val="tx2"/>
                </a:solidFill>
                <a:effectLst/>
                <a:latin typeface="Arial" panose="020B0604020202020204" pitchFamily="34" charset="0"/>
              </a:rPr>
              <a:t>Strategic Partnerships*: Collaborations with key suppliers and industry experts.</a:t>
            </a:r>
          </a:p>
          <a:p>
            <a:pPr algn="l"/>
            <a:r>
              <a:rPr lang="en-US" sz="2000" b="0" i="0" dirty="0">
                <a:solidFill>
                  <a:schemeClr val="tx2"/>
                </a:solidFill>
                <a:effectLst/>
                <a:latin typeface="Arial" panose="020B0604020202020204" pitchFamily="34" charset="0"/>
              </a:rPr>
              <a:t>Strong Research and Development*: Continuous improvement and innovation.</a:t>
            </a:r>
          </a:p>
          <a:p>
            <a:pPr algn="l"/>
            <a:r>
              <a:rPr lang="en-US" sz="2000" b="0" i="0" dirty="0">
                <a:solidFill>
                  <a:schemeClr val="tx2"/>
                </a:solidFill>
                <a:effectLst/>
                <a:latin typeface="Arial" panose="020B0604020202020204" pitchFamily="34" charset="0"/>
              </a:rPr>
              <a:t>Experienced Management Team*: Proven track record in renewable energy and entrepreneurship.</a:t>
            </a:r>
          </a:p>
          <a:p>
            <a:pPr algn="l"/>
            <a:r>
              <a:rPr lang="en-US" sz="2000" b="0" i="0" dirty="0">
                <a:solidFill>
                  <a:schemeClr val="tx2"/>
                </a:solidFill>
                <a:effectLst/>
                <a:latin typeface="Arial" panose="020B0604020202020204" pitchFamily="34" charset="0"/>
              </a:rPr>
              <a:t>Scalable Business Model*: Potential for expansion into new markets.</a:t>
            </a:r>
            <a:endParaRPr lang="en-US" sz="3200" dirty="0">
              <a:solidFill>
                <a:schemeClr val="tx2"/>
              </a:solidFill>
              <a:latin typeface="Arial" panose="020B0604020202020204" pitchFamily="34" charset="0"/>
            </a:endParaRPr>
          </a:p>
          <a:p>
            <a:pPr algn="l"/>
            <a:r>
              <a:rPr lang="en-US" sz="3200" b="0" i="0" dirty="0">
                <a:solidFill>
                  <a:schemeClr val="accent4"/>
                </a:solidFill>
                <a:effectLst/>
                <a:latin typeface="Arial" panose="020B0604020202020204" pitchFamily="34" charset="0"/>
              </a:rPr>
              <a:t>Key Differentiators</a:t>
            </a:r>
          </a:p>
          <a:p>
            <a:pPr algn="l"/>
            <a:r>
              <a:rPr lang="en-US" sz="2000" b="0" i="0" dirty="0">
                <a:solidFill>
                  <a:schemeClr val="tx2"/>
                </a:solidFill>
                <a:effectLst/>
                <a:latin typeface="Arial" panose="020B0604020202020204" pitchFamily="34" charset="0"/>
              </a:rPr>
              <a:t>Hybrid Solar and Battery Power*: Combines advanced solar panel technology with high-capacity battery storage, ensuring uninterrupted power.</a:t>
            </a:r>
          </a:p>
          <a:p>
            <a:pPr algn="l"/>
            <a:r>
              <a:rPr lang="en-US" sz="2000" b="0" i="0" dirty="0">
                <a:solidFill>
                  <a:schemeClr val="tx2"/>
                </a:solidFill>
                <a:effectLst/>
                <a:latin typeface="Arial" panose="020B0604020202020204" pitchFamily="34" charset="0"/>
              </a:rPr>
              <a:t>Efficient Power Management*: Optimized algorithms for maximum energy harvesting and reduced power loss.</a:t>
            </a:r>
          </a:p>
          <a:p>
            <a:pPr algn="l"/>
            <a:r>
              <a:rPr lang="en-US" sz="2000" b="0" i="0" dirty="0">
                <a:solidFill>
                  <a:schemeClr val="tx2"/>
                </a:solidFill>
                <a:effectLst/>
                <a:latin typeface="Arial" panose="020B0604020202020204" pitchFamily="34" charset="0"/>
              </a:rPr>
              <a:t>Compact and Lightweight Design*: Enhanced portability for ease of use.</a:t>
            </a:r>
          </a:p>
          <a:p>
            <a:pPr algn="l"/>
            <a:r>
              <a:rPr lang="en-US" sz="2000" b="0" i="0" dirty="0">
                <a:solidFill>
                  <a:schemeClr val="tx2"/>
                </a:solidFill>
                <a:effectLst/>
                <a:latin typeface="Arial" panose="020B0604020202020204" pitchFamily="34" charset="0"/>
              </a:rPr>
              <a:t>Multi-Device Support*: Simultaneous charging of multiple devices.</a:t>
            </a:r>
          </a:p>
          <a:p>
            <a:pPr algn="l"/>
            <a:r>
              <a:rPr lang="en-US" sz="2000" b="0" i="0" dirty="0">
                <a:solidFill>
                  <a:schemeClr val="tx2"/>
                </a:solidFill>
                <a:effectLst/>
                <a:latin typeface="Arial" panose="020B0604020202020204" pitchFamily="34" charset="0"/>
              </a:rPr>
              <a:t>Advanced Safety Features*: Overcharge protection, short-circuit protection and thermal protection.</a:t>
            </a:r>
          </a:p>
          <a:p>
            <a:pPr algn="l"/>
            <a:r>
              <a:rPr lang="en-US" sz="2000" b="0" i="0" dirty="0">
                <a:solidFill>
                  <a:schemeClr val="tx2"/>
                </a:solidFill>
                <a:effectLst/>
                <a:latin typeface="Arial" panose="020B0604020202020204" pitchFamily="34" charset="0"/>
              </a:rPr>
              <a:t>User-Friendly Interface*: Intuitive LCD/LED display and mobile app for real-time monitoring.</a:t>
            </a:r>
          </a:p>
          <a:p>
            <a:pPr algn="l"/>
            <a:r>
              <a:rPr lang="en-US" sz="2000" b="0" i="0" dirty="0">
                <a:solidFill>
                  <a:schemeClr val="tx2"/>
                </a:solidFill>
                <a:effectLst/>
                <a:latin typeface="Arial" panose="020B0604020202020204" pitchFamily="34" charset="0"/>
              </a:rPr>
              <a:t>Durable and Water-Resistant*: Rugged design for harsh environments.</a:t>
            </a:r>
          </a:p>
          <a:p>
            <a:pPr algn="l"/>
            <a:r>
              <a:rPr lang="en-US" sz="2000" b="0" i="0" dirty="0">
                <a:solidFill>
                  <a:schemeClr val="tx2"/>
                </a:solidFill>
                <a:effectLst/>
                <a:latin typeface="Arial" panose="020B0604020202020204" pitchFamily="34" charset="0"/>
              </a:rPr>
              <a:t>Cost-Effective*: Competitive pricing without compromising quality.</a:t>
            </a:r>
          </a:p>
          <a:p>
            <a:pPr algn="l"/>
            <a:r>
              <a:rPr lang="en-US" sz="2000" b="0" i="0" dirty="0">
                <a:solidFill>
                  <a:schemeClr val="tx2"/>
                </a:solidFill>
                <a:effectLst/>
                <a:latin typeface="Arial" panose="020B0604020202020204" pitchFamily="34" charset="0"/>
              </a:rPr>
              <a:t>Eco-Friendly*: Sustainable energy solution reducing carbon footprint.</a:t>
            </a:r>
          </a:p>
          <a:p>
            <a:pPr algn="l"/>
            <a:r>
              <a:rPr lang="en-US" sz="2000" b="0" i="0" dirty="0">
                <a:solidFill>
                  <a:schemeClr val="tx2"/>
                </a:solidFill>
                <a:effectLst/>
                <a:latin typeface="Arial" panose="020B0604020202020204" pitchFamily="34" charset="0"/>
              </a:rPr>
              <a:t>Local Support and Services*: Dedicated customer support and after-sales services.</a:t>
            </a:r>
          </a:p>
          <a:p>
            <a:pPr algn="l"/>
            <a:br>
              <a:rPr lang="en-US" sz="280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</a:br>
            <a:endParaRPr lang="en-US" sz="2800" b="0" i="0" dirty="0">
              <a:solidFill>
                <a:srgbClr val="222222"/>
              </a:solidFill>
              <a:effectLst/>
              <a:latin typeface="Arial" panose="020B0604020202020204" pitchFamily="34" charset="0"/>
            </a:endParaRPr>
          </a:p>
          <a:p>
            <a:br>
              <a:rPr lang="en-US" sz="2800" dirty="0"/>
            </a:br>
            <a:endParaRPr lang="en-US" sz="2000" b="0" i="0" dirty="0">
              <a:solidFill>
                <a:srgbClr val="222222"/>
              </a:solidFill>
              <a:effectLst/>
              <a:latin typeface="Arial" panose="020B0604020202020204" pitchFamily="34" charset="0"/>
            </a:endParaRPr>
          </a:p>
          <a:p>
            <a:pPr algn="l"/>
            <a:endParaRPr lang="en-US" sz="2000" dirty="0">
              <a:solidFill>
                <a:srgbClr val="222222"/>
              </a:solidFill>
              <a:latin typeface="Arial" panose="020B0604020202020204" pitchFamily="34" charset="0"/>
            </a:endParaRPr>
          </a:p>
          <a:p>
            <a:pPr algn="l"/>
            <a:endParaRPr lang="en-US" sz="2000" b="0" i="0" dirty="0">
              <a:solidFill>
                <a:srgbClr val="222222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241" name="Google Shape;241;g30dba2048e9_0_3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2895425" y="7328688"/>
            <a:ext cx="1403651" cy="483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238</TotalTime>
  <Words>1550</Words>
  <Application>Microsoft Office PowerPoint</Application>
  <PresentationFormat>Custom</PresentationFormat>
  <Paragraphs>180</Paragraphs>
  <Slides>16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16</vt:i4>
      </vt:variant>
    </vt:vector>
  </HeadingPairs>
  <TitlesOfParts>
    <vt:vector size="25" baseType="lpstr">
      <vt:lpstr>Arial</vt:lpstr>
      <vt:lpstr>Open Sans Light</vt:lpstr>
      <vt:lpstr>Open Sans</vt:lpstr>
      <vt:lpstr>Avenir</vt:lpstr>
      <vt:lpstr>Helvetica Neue</vt:lpstr>
      <vt:lpstr>Gill Sans</vt:lpstr>
      <vt:lpstr>Helvetica Neue Light</vt:lpstr>
      <vt:lpstr>Simple Light</vt:lpstr>
      <vt:lpstr>White</vt:lpstr>
      <vt:lpstr>PowerPoint Presentation</vt:lpstr>
      <vt:lpstr>PowerPoint Presentation</vt:lpstr>
      <vt:lpstr>PowerPoint Presentation</vt:lpstr>
      <vt:lpstr>Solution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personal</dc:creator>
  <cp:lastModifiedBy>Olaniyi Ajayi</cp:lastModifiedBy>
  <cp:revision>2</cp:revision>
  <dcterms:modified xsi:type="dcterms:W3CDTF">2024-10-30T05:21:24Z</dcterms:modified>
</cp:coreProperties>
</file>